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DE800-4FB4-6CD3-D587-D2F152CF8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A5E350-7D98-0B57-C059-2E8F22E03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133B35-5A90-E2B2-916A-F7307666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B95-511F-4BDA-9CF0-98EE77A1CEFE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51E994-A98D-D007-754D-D24895D6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0FEA1D-48A5-598F-3903-FCE81A5C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1A70-F565-4C64-A502-91E774C4F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46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9A209-D767-CAA7-971A-3260B0B6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C74680-0F1D-D9D5-6110-2537A9140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FDC5A-4451-3CA6-EC34-6A7FDAA3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B95-511F-4BDA-9CF0-98EE77A1CEFE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03F980-3FF8-B9DB-836A-68F73179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3FE5D5-4447-6BE8-D0B5-AF42E788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1A70-F565-4C64-A502-91E774C4F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7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4B5BEA-3A98-161A-0831-D5F099ED7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05A497-D21B-243A-9933-B1A4F03FE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1BA5D-2454-0A60-C43F-FD95BCCD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B95-511F-4BDA-9CF0-98EE77A1CEFE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F31C37-78C5-4E2A-FDF6-D71B0272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50EDB-78BA-EB5D-4DA0-DA19D125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1A70-F565-4C64-A502-91E774C4F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8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99193-E775-E93D-415F-C7275E10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A47AA-52DC-89E3-276C-8DCD7225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70C8AF-59AB-62CB-9FE0-09F776CF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B95-511F-4BDA-9CF0-98EE77A1CEFE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826F8D-8802-6797-1CDF-9AFA9A83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254496-E4D8-A6E1-89E2-97B64AC7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1A70-F565-4C64-A502-91E774C4F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10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CF45C-5492-52DF-3416-9EB63E3B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462D2E-205E-866E-D7B8-00265A2A0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E43118-89B9-2FCA-74C2-C9C4C581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B95-511F-4BDA-9CF0-98EE77A1CEFE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D50198-13B1-F6FC-EB86-27271E57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521A8-403A-BA02-977B-B5D69BA2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1A70-F565-4C64-A502-91E774C4F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76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C3211-1AE5-7CFF-3784-D4ECD3B0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BA6E-F3FC-B193-9DA7-72F22998F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0EB040-A9F7-D5CA-7CAA-B5AE9BC90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6B7662-C957-3A2F-87C3-AFE8AB54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B95-511F-4BDA-9CF0-98EE77A1CEFE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CF1CF-DD82-F966-282D-3E47A8A9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2F0BAD-3067-DAFF-5A3C-D133EF3F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1A70-F565-4C64-A502-91E774C4F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87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E4B02-2E39-E2CA-AEF9-7DD4C8F7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CC2C4B-D70E-FADC-E337-9F4C8E51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D23BC7-1588-47F2-32D1-F4BEA5DAE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B90D26-3396-276E-75FE-6ADAD70BC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618469-71BC-14A6-8417-92566589D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20BD9B-23F7-000E-14D7-64444565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B95-511F-4BDA-9CF0-98EE77A1CEFE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880780-9059-CD92-487D-0111E5B8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E98473-F02F-C740-D12D-E74AD15E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1A70-F565-4C64-A502-91E774C4F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10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C1A94-40AC-9F6E-1CCE-9CFCF616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A632E4-F6E4-B648-68C6-2D903E5C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B95-511F-4BDA-9CF0-98EE77A1CEFE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8C8D58-BB60-528B-297A-9D5105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787847-D61D-D956-5CC7-A457A0E7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1A70-F565-4C64-A502-91E774C4F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44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3948C9-CE0C-EA05-7839-80C144F7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B95-511F-4BDA-9CF0-98EE77A1CEFE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CAAF48-6A7D-2F7B-C85C-24C85563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FE7431-0042-1307-8B21-048D78E6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1A70-F565-4C64-A502-91E774C4F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90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5BD34-1830-8CB9-B1B1-E7D2A4F7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2711C-43E6-DC2F-8CE2-753A859B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D286BD-2946-733F-5A16-ABD924072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2EC399-93FB-36AD-6A4A-24E70FB6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B95-511F-4BDA-9CF0-98EE77A1CEFE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3F1806-06D1-0A46-DC90-B5F72410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3C5FFF-4573-1492-30D1-E0CC45BC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1A70-F565-4C64-A502-91E774C4F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35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48698-DA37-2FFF-8B09-48905FD1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63A7BC-6412-21FA-D07C-2612E5DBA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5FFB21-1986-8917-8599-41DF358DA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43921C-2CD0-B249-B155-7D9F0CD4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6B95-511F-4BDA-9CF0-98EE77A1CEFE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5F82AA-3F10-FF45-E4FA-251711FD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485CE5-CCAA-EDC4-0BD8-42C0CB39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1A70-F565-4C64-A502-91E774C4F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43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25E9EEC-17AE-90AA-B753-2803855E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22A766-4B09-86DB-A652-3C5A5E63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1C1F90-B19E-DEF8-3D32-A85C83D28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D6B95-511F-4BDA-9CF0-98EE77A1CEFE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48B0CA-76C2-3A2B-9B62-596C4DE9D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91767E-C883-024B-B23D-A8EAC8D3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81A70-F565-4C64-A502-91E774C4F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91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DF33E28-3201-DFE9-B5B8-4A9E4B70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8" y="736375"/>
            <a:ext cx="5839748" cy="297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6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6BF3B7F-1626-F02B-581F-A6D6EDB4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9" y="442632"/>
            <a:ext cx="5600655" cy="291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203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 PINOCHET</dc:creator>
  <cp:lastModifiedBy>Bernard PINOCHET</cp:lastModifiedBy>
  <cp:revision>2</cp:revision>
  <dcterms:created xsi:type="dcterms:W3CDTF">2024-08-24T16:08:46Z</dcterms:created>
  <dcterms:modified xsi:type="dcterms:W3CDTF">2024-08-25T18:57:55Z</dcterms:modified>
</cp:coreProperties>
</file>