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F1C7F-8233-7302-B3F4-FA87C221C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042624-0928-193D-7C51-39CC38B17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A96A13-7D0A-5C78-E746-828A2827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4BD-B6B9-4ABA-A4A0-2BD2B843FE89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C8203C-AC86-D50F-A1E7-7141D999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85F56-89FE-F299-257A-A3C93E8D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B68E-9CE2-4DC6-8F39-3AEE49E6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22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8B2E7-3C0D-4299-35F1-CD8F507B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CE7556-362C-8EC6-DAD4-B7A102970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4683B-CF75-4813-2783-DC3B4A7C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4BD-B6B9-4ABA-A4A0-2BD2B843FE89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305B27-C8F6-DF34-39E4-A4B9A707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C58329-3C5F-D39C-A06A-AF8C2746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B68E-9CE2-4DC6-8F39-3AEE49E6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54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3F6BE3-1FB0-8D1D-5A04-27D46B74E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89CB1D-1713-FBA8-E861-67D917A4D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BA619B-4E62-B3C6-549E-E1416103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4BD-B6B9-4ABA-A4A0-2BD2B843FE89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BE29A5-4252-F23D-0A52-394B50B9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C9D388-135F-0EBA-7B30-69E3E042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B68E-9CE2-4DC6-8F39-3AEE49E6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56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E4E93-9BC2-DDBE-9571-9EA47E35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8FBBA-DD7D-5494-D7D7-C57E0BC7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F333EC-0017-BB27-12BB-C298CE76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4BD-B6B9-4ABA-A4A0-2BD2B843FE89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CB0C62-C1A0-4963-82F5-C34CD825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942C2E-D955-82CA-5382-6A302B28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B68E-9CE2-4DC6-8F39-3AEE49E6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04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2BFFB-F051-47C4-9312-D170BAC2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2C3643-F99B-D8F1-2100-171D91490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66D4BE-322C-CC87-C931-A0196F8E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4BD-B6B9-4ABA-A4A0-2BD2B843FE89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EDC84-BDAC-DBE8-115C-7D50024B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7D2AD7-1E0C-8C42-A122-9F9D2A7F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B68E-9CE2-4DC6-8F39-3AEE49E6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92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071B6-8578-83F0-6D90-F1075381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64B29-CF9F-F62A-39BD-EE646BC33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D6C67C-6A38-5A19-A1BA-C47F1AF5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8A8D8B-BAC5-BC08-F63C-4FC7937D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4BD-B6B9-4ABA-A4A0-2BD2B843FE89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CB1B17-5202-7391-3A67-F452E76F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CB3BD1-C160-2BD1-91D5-D7D5ED70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B68E-9CE2-4DC6-8F39-3AEE49E6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09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EA00A-12D7-D2EC-14CD-2699D210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633A84-E315-F1CF-70C9-005A9660D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132014-71AD-0E98-8D47-AD05DBDE6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992AB1-1EC5-9617-E875-BBE3D2419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2EEA1C-2082-2518-DCF9-17FCA6AB5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05FFAD-3D7B-5290-A02A-D19D72E1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4BD-B6B9-4ABA-A4A0-2BD2B843FE89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46B0DB-DF53-6EE4-55A5-899CF9E3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CD7999-0413-EA6D-43C8-04709502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B68E-9CE2-4DC6-8F39-3AEE49E6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03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58582-5179-108D-6799-9F94BC91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EAAAB8-A962-5A0B-B59E-86FD359B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4BD-B6B9-4ABA-A4A0-2BD2B843FE89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35EBBB-1193-FD67-29E0-0E277DC3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9CB2CB-626E-C5C9-A073-9BFC7A59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B68E-9CE2-4DC6-8F39-3AEE49E6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16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E51F8B-59E5-E177-A577-5BD66712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4BD-B6B9-4ABA-A4A0-2BD2B843FE89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FAD71D-7638-D14B-5683-EAF41FC8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699C3F-C3E9-6061-F8C8-2ABBAC4E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B68E-9CE2-4DC6-8F39-3AEE49E6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4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CB338-E203-F5F9-B72B-BA78A090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A57A29-DAAA-57B1-E7FD-39561B200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772047-4E91-250D-11CE-012B4B7D8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762016-6081-3DAC-93F0-FAE6A64A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4BD-B6B9-4ABA-A4A0-2BD2B843FE89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42B175-940A-FE01-B026-A889D0F1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4E567D-4C8E-F220-ECC3-62D07868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B68E-9CE2-4DC6-8F39-3AEE49E6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68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8DAD4-437F-D465-0289-CDE9919C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9B8EE29-316D-4C1F-7990-A7FC97997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5326CD-B710-C894-3990-3C61002DF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E34613-9959-D3BF-7866-F5BBA597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4BD-B6B9-4ABA-A4A0-2BD2B843FE89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CC771D-D8EB-1FDE-ECB4-76B1FA79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3ACEFC-9DEB-B3DC-44FA-E093A387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B68E-9CE2-4DC6-8F39-3AEE49E6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06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C52C26-98C2-6335-43F9-2F7A6D9D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9CEAE4-8A8C-5ABA-7607-1E9352F0C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9A3278-92A7-A3AC-7432-5EFE47420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2884BD-B6B9-4ABA-A4A0-2BD2B843FE89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8360D2-EE38-F6F5-80B2-886484D45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C3ABBA-55E4-9BD3-31C2-72B0E9DDB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22B68E-9CE2-4DC6-8F39-3AEE49E6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90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983819E-755C-1577-7FA0-93970621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6" y="375384"/>
            <a:ext cx="2046002" cy="209966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AE8CA96-34C5-8E4C-DD28-90BF46F91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0790" y="116510"/>
            <a:ext cx="5849166" cy="238158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E6C303A-1585-8AAF-E912-531DEF0F1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89869"/>
            <a:ext cx="5953956" cy="241016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259988C-500A-D4D1-F251-65E386A97D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2213" y="4879857"/>
            <a:ext cx="4546956" cy="1880267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8BA36A9-0685-E32D-15D0-060190FBF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394" y="3429000"/>
            <a:ext cx="4322032" cy="270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31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Bernard PINOCHET</dc:creator>
  <cp:lastModifiedBy>Bernard PINOCHET</cp:lastModifiedBy>
  <cp:revision>3</cp:revision>
  <dcterms:created xsi:type="dcterms:W3CDTF">2025-02-28T18:38:05Z</dcterms:created>
  <dcterms:modified xsi:type="dcterms:W3CDTF">2025-04-08T19:03:50Z</dcterms:modified>
</cp:coreProperties>
</file>