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1FC4-8149-6892-52D9-68B93A33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0856C-0E3F-FB68-3EB1-3D1215AC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6641F-13D9-E731-2DA6-242E769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05ACC-F47D-839C-F5D8-00C20C3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D0655-9F8D-10F9-123A-F5CEB82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F62D9-848B-134D-135B-4F8E2FA7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EDBAE-CB0B-8779-331B-7A7511F4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CE529-0E9F-B86B-11D3-4B3EF88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6B1F-DB2D-C949-D293-48E4A2C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EDDD9-DAC1-8A0E-23D3-35158CBD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CF662A-9514-FF7D-C02B-6C4BCAD8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5FAC0-2931-FF66-D95C-43C6D91F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07643-4A74-5ABF-C8D3-6D2E3D8D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238FC-0E80-F173-F5C6-22F3D58A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DBEC-9069-F4FA-D18B-24DE73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20358-684A-4C21-94A5-F1927016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1C3F0-B755-40E1-DEC4-685CFCFC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3D42F-EECA-85E6-106C-A7648B1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8BA51-4B1C-2230-B3CB-38D2FDC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10C8A-2DDD-FBCB-F098-78C3166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2E988-C33C-A966-CC24-AD8ACDE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AD3A9-E1A4-DB88-2DD2-F62EB248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8C80C-C793-1DD0-DE00-7344630C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5ED61-05AB-020B-5438-ACEC42DD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D1FC1-4ED9-9B5E-4B17-2E9A3A6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5695-2596-F3BC-E5EB-4997B138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E3B0-5A01-EDDF-B9BA-432A6E21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5605B4-9E49-2F93-4C49-A11A45F0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E87E6-A816-50B5-063B-695198A1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D15A-6591-14AC-A0D3-7478BD06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279F-AECF-952D-3758-7542D2A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8D2F1-2BCE-2C03-1898-F0A7CE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1FE12A-F12B-ABB4-8EFC-F47CE549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A863A-67DE-1EF6-6F8C-AB5748E0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DCDCA2-5C61-6532-8C21-169C6E83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3C572A-F30F-FCB9-7573-317D6C1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23490A-5C26-0437-F873-65D6019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9EA185-7FCF-6E98-CD23-24B3914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61EB-F1E7-A7D5-4BB1-737B418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A274-5EF7-1311-E124-5BEC62C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451AA-D84B-DB59-71CB-E109D99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789230-05CB-8BA6-91F5-5BD033D4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EC5862-C58D-F8EF-B8E9-5EB387BC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60C58-027B-BD0A-377B-D5FC0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EF823-4994-0A2B-8D31-0DDF481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6E6489-FC11-6BCB-DAFC-7DE3D6B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B846B-EFDA-6042-0FB0-DBEF072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AE705-23ED-3A5D-985A-91C98654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C425D-66E6-8E21-B4F6-0D287D5A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2ACF0-C0D0-B317-43BB-87524E0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9576-CB5D-A5C1-F562-CE23B09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0A2C9-3C54-E34B-3030-FC8CE52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16BC9-1D83-4C47-DDE7-F0767E5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0A4E7-B42A-C5C0-FD33-F8DA1CABB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E5291-A965-DC48-BBAC-AF0BF2BF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B2F79-6E98-31D3-BDD7-8355257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50F89-C811-517C-D201-D91EB39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8EF24-A0BA-D05B-A8FD-C1A3884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551328-7104-8335-5FF6-A22C1B0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12378-1942-AE84-1F10-EA8071D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C6111-7C5D-36AE-8A7D-43E1C155C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62C5B-391C-44AE-A314-84675F5D9C4A}" type="datetimeFigureOut">
              <a:rPr lang="fr-FR" smtClean="0"/>
              <a:t>29/06/2025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24C32-0D01-3889-397A-E2B3F53B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25139-D5B5-A761-BFF5-9449704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6096000" y="1889824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 err="1"/>
              <a:t>Barbec</a:t>
            </a:r>
            <a:endParaRPr lang="fr-FR" dirty="0"/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 rot="16200000">
            <a:off x="7640053" y="757465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7712757" y="1691784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520L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03DE8C9F-6920-95C3-F988-6167F9B1091D}"/>
              </a:ext>
            </a:extLst>
          </p:cNvPr>
          <p:cNvSpPr/>
          <p:nvPr/>
        </p:nvSpPr>
        <p:spPr>
          <a:xfrm>
            <a:off x="6514792" y="569481"/>
            <a:ext cx="687930" cy="719874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Cuve</a:t>
            </a:r>
          </a:p>
          <a:p>
            <a:pPr algn="ctr"/>
            <a:r>
              <a:rPr lang="fr-FR" sz="1000" dirty="0"/>
              <a:t>100L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2002652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5119376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1040674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92211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7356012" y="1162639"/>
            <a:ext cx="570582" cy="935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19C8FC-94B4-8859-A94D-F9D5B57A2802}"/>
              </a:ext>
            </a:extLst>
          </p:cNvPr>
          <p:cNvCxnSpPr>
            <a:cxnSpLocks/>
          </p:cNvCxnSpPr>
          <p:nvPr/>
        </p:nvCxnSpPr>
        <p:spPr>
          <a:xfrm>
            <a:off x="7279367" y="929418"/>
            <a:ext cx="64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24C44AA-A1C9-8BB3-EA1B-E26FBFA48F82}"/>
              </a:ext>
            </a:extLst>
          </p:cNvPr>
          <p:cNvCxnSpPr>
            <a:cxnSpLocks/>
          </p:cNvCxnSpPr>
          <p:nvPr/>
        </p:nvCxnSpPr>
        <p:spPr>
          <a:xfrm>
            <a:off x="5977288" y="974748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3899578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29D5A9-55E1-E384-37B1-C44F200FC5DC}"/>
              </a:ext>
            </a:extLst>
          </p:cNvPr>
          <p:cNvCxnSpPr>
            <a:cxnSpLocks/>
          </p:cNvCxnSpPr>
          <p:nvPr/>
        </p:nvCxnSpPr>
        <p:spPr>
          <a:xfrm>
            <a:off x="4687660" y="965123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>
            <a:off x="2890633" y="929418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1858867" y="920785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6A45F6-0A36-DCB2-657F-F352BBF1CD50}"/>
              </a:ext>
            </a:extLst>
          </p:cNvPr>
          <p:cNvCxnSpPr>
            <a:cxnSpLocks/>
          </p:cNvCxnSpPr>
          <p:nvPr/>
        </p:nvCxnSpPr>
        <p:spPr>
          <a:xfrm>
            <a:off x="894275" y="916468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986438" y="214659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219894" y="215562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AD27893-091A-8E2F-CCFF-00C07C331B52}"/>
              </a:ext>
            </a:extLst>
          </p:cNvPr>
          <p:cNvCxnSpPr>
            <a:cxnSpLocks/>
          </p:cNvCxnSpPr>
          <p:nvPr/>
        </p:nvCxnSpPr>
        <p:spPr>
          <a:xfrm>
            <a:off x="1834328" y="2338405"/>
            <a:ext cx="336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520743" y="1184356"/>
            <a:ext cx="826794" cy="91395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B6DA58F-FCB1-6E09-DAEF-F9A5B88CB942}"/>
              </a:ext>
            </a:extLst>
          </p:cNvPr>
          <p:cNvSpPr txBox="1"/>
          <p:nvPr/>
        </p:nvSpPr>
        <p:spPr>
          <a:xfrm>
            <a:off x="8479236" y="77121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4FC66-AA7B-285D-4E83-482C6B330AAD}"/>
              </a:ext>
            </a:extLst>
          </p:cNvPr>
          <p:cNvSpPr txBox="1"/>
          <p:nvPr/>
        </p:nvSpPr>
        <p:spPr>
          <a:xfrm>
            <a:off x="5309668" y="41559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61B44-CDD8-4E65-815C-CE71F9C3C3C0}"/>
              </a:ext>
            </a:extLst>
          </p:cNvPr>
          <p:cNvSpPr txBox="1"/>
          <p:nvPr/>
        </p:nvSpPr>
        <p:spPr>
          <a:xfrm>
            <a:off x="4109941" y="41559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BF727F-0C25-66F5-7039-B38C5A3BC782}"/>
              </a:ext>
            </a:extLst>
          </p:cNvPr>
          <p:cNvSpPr txBox="1"/>
          <p:nvPr/>
        </p:nvSpPr>
        <p:spPr>
          <a:xfrm>
            <a:off x="2212088" y="4155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4A1783-A09B-65E8-55FB-96654574807E}"/>
              </a:ext>
            </a:extLst>
          </p:cNvPr>
          <p:cNvSpPr txBox="1"/>
          <p:nvPr/>
        </p:nvSpPr>
        <p:spPr>
          <a:xfrm>
            <a:off x="1225133" y="40278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8B4DA-92FA-35C4-7AA4-86FD6B647673}"/>
              </a:ext>
            </a:extLst>
          </p:cNvPr>
          <p:cNvSpPr txBox="1"/>
          <p:nvPr/>
        </p:nvSpPr>
        <p:spPr>
          <a:xfrm>
            <a:off x="276207" y="41558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B65A0D-CDBF-D835-0F8E-D7B7A2A39F60}"/>
              </a:ext>
            </a:extLst>
          </p:cNvPr>
          <p:cNvSpPr txBox="1"/>
          <p:nvPr/>
        </p:nvSpPr>
        <p:spPr>
          <a:xfrm>
            <a:off x="1225133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36E54-C337-8905-42FD-C3BD60EF8B4F}"/>
              </a:ext>
            </a:extLst>
          </p:cNvPr>
          <p:cNvSpPr txBox="1"/>
          <p:nvPr/>
        </p:nvSpPr>
        <p:spPr>
          <a:xfrm>
            <a:off x="2430257" y="2521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</p:spTree>
    <p:extLst>
      <p:ext uri="{BB962C8B-B14F-4D97-AF65-F5344CB8AC3E}">
        <p14:creationId xmlns:p14="http://schemas.microsoft.com/office/powerpoint/2010/main" val="11702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974362" y="5370735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Réduit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>
            <a:off x="2362166" y="4464232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2294851" y="4969882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520L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6354604" y="327800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6357611" y="474974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6354604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6354604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1547480" y="4681515"/>
            <a:ext cx="670857" cy="59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6356161" y="402125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 flipV="1">
            <a:off x="6783136" y="2321241"/>
            <a:ext cx="0" cy="80563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6783136" y="443710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2438099" y="256149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488433" y="33269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3244829" y="2739131"/>
            <a:ext cx="3345212" cy="315039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1E43498-15B4-28D9-994A-E4BCF3D00E50}"/>
              </a:ext>
            </a:extLst>
          </p:cNvPr>
          <p:cNvCxnSpPr>
            <a:cxnSpLocks/>
          </p:cNvCxnSpPr>
          <p:nvPr/>
        </p:nvCxnSpPr>
        <p:spPr>
          <a:xfrm flipV="1">
            <a:off x="2916965" y="3747677"/>
            <a:ext cx="0" cy="63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3A17AF-F872-4546-8834-2AF82A17FE7F}"/>
              </a:ext>
            </a:extLst>
          </p:cNvPr>
          <p:cNvCxnSpPr>
            <a:cxnSpLocks/>
          </p:cNvCxnSpPr>
          <p:nvPr/>
        </p:nvCxnSpPr>
        <p:spPr>
          <a:xfrm flipH="1" flipV="1">
            <a:off x="2910221" y="2995009"/>
            <a:ext cx="1450" cy="282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8BE1017-C611-EBA9-E73C-C4594B29E737}"/>
              </a:ext>
            </a:extLst>
          </p:cNvPr>
          <p:cNvCxnSpPr>
            <a:cxnSpLocks/>
          </p:cNvCxnSpPr>
          <p:nvPr/>
        </p:nvCxnSpPr>
        <p:spPr>
          <a:xfrm>
            <a:off x="6773072" y="3718711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3001CC-3661-67AE-41D8-7FC832AFC9C5}"/>
              </a:ext>
            </a:extLst>
          </p:cNvPr>
          <p:cNvCxnSpPr>
            <a:cxnSpLocks/>
          </p:cNvCxnSpPr>
          <p:nvPr/>
        </p:nvCxnSpPr>
        <p:spPr>
          <a:xfrm>
            <a:off x="6762569" y="1520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rganigramme : Opération manuelle 1">
            <a:extLst>
              <a:ext uri="{FF2B5EF4-FFF2-40B4-BE49-F238E27FC236}">
                <a16:creationId xmlns:a16="http://schemas.microsoft.com/office/drawing/2014/main" id="{F64BB39D-6F2E-8A48-A114-B5A203884A78}"/>
              </a:ext>
            </a:extLst>
          </p:cNvPr>
          <p:cNvSpPr/>
          <p:nvPr/>
        </p:nvSpPr>
        <p:spPr>
          <a:xfrm>
            <a:off x="6362168" y="5986370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E338D2-039A-AD4F-BDAF-92278577B0DA}"/>
              </a:ext>
            </a:extLst>
          </p:cNvPr>
          <p:cNvCxnSpPr>
            <a:cxnSpLocks/>
          </p:cNvCxnSpPr>
          <p:nvPr/>
        </p:nvCxnSpPr>
        <p:spPr>
          <a:xfrm flipH="1" flipV="1">
            <a:off x="6773072" y="5154630"/>
            <a:ext cx="10064" cy="734893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rganigramme : Opération manuelle 16">
            <a:extLst>
              <a:ext uri="{FF2B5EF4-FFF2-40B4-BE49-F238E27FC236}">
                <a16:creationId xmlns:a16="http://schemas.microsoft.com/office/drawing/2014/main" id="{EFF02B97-5711-32F9-17BD-95C1AA569112}"/>
              </a:ext>
            </a:extLst>
          </p:cNvPr>
          <p:cNvSpPr/>
          <p:nvPr/>
        </p:nvSpPr>
        <p:spPr>
          <a:xfrm>
            <a:off x="6311885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461A8B-4241-DBC6-DACA-0AA6DD0DC00C}"/>
              </a:ext>
            </a:extLst>
          </p:cNvPr>
          <p:cNvCxnSpPr>
            <a:cxnSpLocks/>
          </p:cNvCxnSpPr>
          <p:nvPr/>
        </p:nvCxnSpPr>
        <p:spPr>
          <a:xfrm>
            <a:off x="6773072" y="758513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rganigramme : Opération manuelle 18">
            <a:extLst>
              <a:ext uri="{FF2B5EF4-FFF2-40B4-BE49-F238E27FC236}">
                <a16:creationId xmlns:a16="http://schemas.microsoft.com/office/drawing/2014/main" id="{7B323EDA-CC15-428F-2C89-9799DCD25261}"/>
              </a:ext>
            </a:extLst>
          </p:cNvPr>
          <p:cNvSpPr/>
          <p:nvPr/>
        </p:nvSpPr>
        <p:spPr>
          <a:xfrm>
            <a:off x="4753472" y="29678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0" name="Organigramme : Opération manuelle 19">
            <a:extLst>
              <a:ext uri="{FF2B5EF4-FFF2-40B4-BE49-F238E27FC236}">
                <a16:creationId xmlns:a16="http://schemas.microsoft.com/office/drawing/2014/main" id="{81315ACF-79FC-7151-4E59-7CA60601E39B}"/>
              </a:ext>
            </a:extLst>
          </p:cNvPr>
          <p:cNvSpPr/>
          <p:nvPr/>
        </p:nvSpPr>
        <p:spPr>
          <a:xfrm>
            <a:off x="4753472" y="109786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1" name="Organigramme : Opération manuelle 20">
            <a:extLst>
              <a:ext uri="{FF2B5EF4-FFF2-40B4-BE49-F238E27FC236}">
                <a16:creationId xmlns:a16="http://schemas.microsoft.com/office/drawing/2014/main" id="{A0BF4113-312F-F90E-A032-EED359910363}"/>
              </a:ext>
            </a:extLst>
          </p:cNvPr>
          <p:cNvSpPr/>
          <p:nvPr/>
        </p:nvSpPr>
        <p:spPr>
          <a:xfrm>
            <a:off x="4753472" y="183504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DFA8C05-5977-182A-4C10-39531D4B9B59}"/>
              </a:ext>
            </a:extLst>
          </p:cNvPr>
          <p:cNvCxnSpPr>
            <a:cxnSpLocks/>
          </p:cNvCxnSpPr>
          <p:nvPr/>
        </p:nvCxnSpPr>
        <p:spPr>
          <a:xfrm>
            <a:off x="5182004" y="75851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2C8C54F-2825-A68B-DCFD-EE26667F9D67}"/>
              </a:ext>
            </a:extLst>
          </p:cNvPr>
          <p:cNvCxnSpPr>
            <a:cxnSpLocks/>
          </p:cNvCxnSpPr>
          <p:nvPr/>
        </p:nvCxnSpPr>
        <p:spPr>
          <a:xfrm>
            <a:off x="5182004" y="1509822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CE0EB03-EF7D-AB63-9943-0258CF550E35}"/>
              </a:ext>
            </a:extLst>
          </p:cNvPr>
          <p:cNvCxnSpPr>
            <a:cxnSpLocks/>
          </p:cNvCxnSpPr>
          <p:nvPr/>
        </p:nvCxnSpPr>
        <p:spPr>
          <a:xfrm flipH="1">
            <a:off x="5610536" y="479558"/>
            <a:ext cx="701349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8D551DC-146A-9EB5-726A-A3754B72B6AF}"/>
              </a:ext>
            </a:extLst>
          </p:cNvPr>
          <p:cNvSpPr txBox="1"/>
          <p:nvPr/>
        </p:nvSpPr>
        <p:spPr>
          <a:xfrm>
            <a:off x="3676396" y="452140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CE57EA4-3A56-B5C7-6E97-18738EABF3DC}"/>
              </a:ext>
            </a:extLst>
          </p:cNvPr>
          <p:cNvSpPr txBox="1"/>
          <p:nvPr/>
        </p:nvSpPr>
        <p:spPr>
          <a:xfrm>
            <a:off x="2000168" y="335582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5E072E-478A-DB8D-DB40-F77C170DBFF7}"/>
              </a:ext>
            </a:extLst>
          </p:cNvPr>
          <p:cNvSpPr txBox="1"/>
          <p:nvPr/>
        </p:nvSpPr>
        <p:spPr>
          <a:xfrm>
            <a:off x="2000168" y="258524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21D508-14FE-7764-74C5-10848D2D156A}"/>
              </a:ext>
            </a:extLst>
          </p:cNvPr>
          <p:cNvSpPr txBox="1"/>
          <p:nvPr/>
        </p:nvSpPr>
        <p:spPr>
          <a:xfrm>
            <a:off x="7185021" y="603608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D6ACB19-4BA3-1AD3-ED78-6AEA6BC7C79A}"/>
              </a:ext>
            </a:extLst>
          </p:cNvPr>
          <p:cNvSpPr txBox="1"/>
          <p:nvPr/>
        </p:nvSpPr>
        <p:spPr>
          <a:xfrm>
            <a:off x="7182753" y="475842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2249564-8B12-2F20-FBE8-9B911B8C6F69}"/>
              </a:ext>
            </a:extLst>
          </p:cNvPr>
          <p:cNvSpPr txBox="1"/>
          <p:nvPr/>
        </p:nvSpPr>
        <p:spPr>
          <a:xfrm>
            <a:off x="7185021" y="4046718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85BB4-ECB3-BEC3-E0B5-5F7911F3716E}"/>
              </a:ext>
            </a:extLst>
          </p:cNvPr>
          <p:cNvSpPr txBox="1"/>
          <p:nvPr/>
        </p:nvSpPr>
        <p:spPr>
          <a:xfrm>
            <a:off x="7185021" y="330728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F52F8B-DA25-DB75-57F9-2A6AC0D72130}"/>
              </a:ext>
            </a:extLst>
          </p:cNvPr>
          <p:cNvSpPr txBox="1"/>
          <p:nvPr/>
        </p:nvSpPr>
        <p:spPr>
          <a:xfrm>
            <a:off x="7182753" y="186658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4FDCB7-7C04-0857-4D42-1703E2EAE135}"/>
              </a:ext>
            </a:extLst>
          </p:cNvPr>
          <p:cNvSpPr txBox="1"/>
          <p:nvPr/>
        </p:nvSpPr>
        <p:spPr>
          <a:xfrm>
            <a:off x="7202827" y="110423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@9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CCC06B-60EF-43FC-F1F8-67F7CCD90A22}"/>
              </a:ext>
            </a:extLst>
          </p:cNvPr>
          <p:cNvSpPr txBox="1"/>
          <p:nvPr/>
        </p:nvSpPr>
        <p:spPr>
          <a:xfrm>
            <a:off x="7202827" y="3272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FE592F-DE16-0B62-E418-1C3903288ACD}"/>
              </a:ext>
            </a:extLst>
          </p:cNvPr>
          <p:cNvSpPr txBox="1"/>
          <p:nvPr/>
        </p:nvSpPr>
        <p:spPr>
          <a:xfrm>
            <a:off x="4112734" y="32219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A0A2646-F736-231F-C1CA-1826E73E63AB}"/>
              </a:ext>
            </a:extLst>
          </p:cNvPr>
          <p:cNvSpPr txBox="1"/>
          <p:nvPr/>
        </p:nvSpPr>
        <p:spPr>
          <a:xfrm>
            <a:off x="4112734" y="1164144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6F017FF-CD90-CF2B-9533-818A3CEFADFE}"/>
              </a:ext>
            </a:extLst>
          </p:cNvPr>
          <p:cNvSpPr txBox="1"/>
          <p:nvPr/>
        </p:nvSpPr>
        <p:spPr>
          <a:xfrm>
            <a:off x="4094303" y="187760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@13</a:t>
            </a:r>
          </a:p>
        </p:txBody>
      </p:sp>
    </p:spTree>
    <p:extLst>
      <p:ext uri="{BB962C8B-B14F-4D97-AF65-F5344CB8AC3E}">
        <p14:creationId xmlns:p14="http://schemas.microsoft.com/office/powerpoint/2010/main" val="2134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8C73D-18B6-6850-8C6D-95A8185C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431627-3D0F-5C0E-170A-03745BD395E2}"/>
              </a:ext>
            </a:extLst>
          </p:cNvPr>
          <p:cNvSpPr/>
          <p:nvPr/>
        </p:nvSpPr>
        <p:spPr>
          <a:xfrm>
            <a:off x="6304910" y="1787406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Nord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A11245A-6CFC-68CF-7B2A-80C0CDEEA852}"/>
              </a:ext>
            </a:extLst>
          </p:cNvPr>
          <p:cNvSpPr/>
          <p:nvPr/>
        </p:nvSpPr>
        <p:spPr>
          <a:xfrm>
            <a:off x="6298580" y="1007536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E49B4DF8-E3E4-C5EF-1B5D-2B5177F60357}"/>
              </a:ext>
            </a:extLst>
          </p:cNvPr>
          <p:cNvSpPr/>
          <p:nvPr/>
        </p:nvSpPr>
        <p:spPr>
          <a:xfrm>
            <a:off x="4994062" y="802787"/>
            <a:ext cx="1195056" cy="829398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300L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C6B2582E-D1AA-042B-5179-4376364A73D5}"/>
              </a:ext>
            </a:extLst>
          </p:cNvPr>
          <p:cNvSpPr/>
          <p:nvPr/>
        </p:nvSpPr>
        <p:spPr>
          <a:xfrm>
            <a:off x="5356253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BB8F8726-AB9B-2141-3B42-EDF8A5150F72}"/>
              </a:ext>
            </a:extLst>
          </p:cNvPr>
          <p:cNvSpPr/>
          <p:nvPr/>
        </p:nvSpPr>
        <p:spPr>
          <a:xfrm>
            <a:off x="9012950" y="309875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38E3A550-32B0-F00D-FF27-116DDB3288B6}"/>
              </a:ext>
            </a:extLst>
          </p:cNvPr>
          <p:cNvSpPr/>
          <p:nvPr/>
        </p:nvSpPr>
        <p:spPr>
          <a:xfrm>
            <a:off x="4357909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1D917E1C-9ED7-63F7-BD6D-83D6C6B4C022}"/>
              </a:ext>
            </a:extLst>
          </p:cNvPr>
          <p:cNvSpPr/>
          <p:nvPr/>
        </p:nvSpPr>
        <p:spPr>
          <a:xfrm>
            <a:off x="2589760" y="312622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10954D-7881-55EE-2B3F-F38ED6944033}"/>
              </a:ext>
            </a:extLst>
          </p:cNvPr>
          <p:cNvCxnSpPr>
            <a:cxnSpLocks/>
          </p:cNvCxnSpPr>
          <p:nvPr/>
        </p:nvCxnSpPr>
        <p:spPr>
          <a:xfrm flipV="1">
            <a:off x="6870711" y="1490410"/>
            <a:ext cx="0" cy="247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B3F83595-8934-2BDC-5734-2F423C337B0D}"/>
              </a:ext>
            </a:extLst>
          </p:cNvPr>
          <p:cNvSpPr/>
          <p:nvPr/>
        </p:nvSpPr>
        <p:spPr>
          <a:xfrm>
            <a:off x="7211661" y="309733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029A190-0ED4-C329-AB7A-B402B05A4C59}"/>
              </a:ext>
            </a:extLst>
          </p:cNvPr>
          <p:cNvCxnSpPr>
            <a:cxnSpLocks/>
          </p:cNvCxnSpPr>
          <p:nvPr/>
        </p:nvCxnSpPr>
        <p:spPr>
          <a:xfrm>
            <a:off x="8068725" y="3271389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D311F81-68B2-46BC-EB7B-9300604ED04E}"/>
              </a:ext>
            </a:extLst>
          </p:cNvPr>
          <p:cNvCxnSpPr>
            <a:cxnSpLocks/>
          </p:cNvCxnSpPr>
          <p:nvPr/>
        </p:nvCxnSpPr>
        <p:spPr>
          <a:xfrm>
            <a:off x="7714320" y="1254315"/>
            <a:ext cx="1655820" cy="175435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A910A09-CB4E-6F6B-545F-6FE680C3214B}"/>
              </a:ext>
            </a:extLst>
          </p:cNvPr>
          <p:cNvCxnSpPr>
            <a:cxnSpLocks/>
          </p:cNvCxnSpPr>
          <p:nvPr/>
        </p:nvCxnSpPr>
        <p:spPr>
          <a:xfrm>
            <a:off x="6232423" y="3288836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1D9198-D0ED-86F4-5184-8A3D85FE39E2}"/>
              </a:ext>
            </a:extLst>
          </p:cNvPr>
          <p:cNvCxnSpPr>
            <a:cxnSpLocks/>
          </p:cNvCxnSpPr>
          <p:nvPr/>
        </p:nvCxnSpPr>
        <p:spPr>
          <a:xfrm>
            <a:off x="5195834" y="3297559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232E845-8246-D0F3-32C4-91A848DA2921}"/>
              </a:ext>
            </a:extLst>
          </p:cNvPr>
          <p:cNvCxnSpPr>
            <a:cxnSpLocks/>
          </p:cNvCxnSpPr>
          <p:nvPr/>
        </p:nvCxnSpPr>
        <p:spPr>
          <a:xfrm>
            <a:off x="3413684" y="3306192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rganigramme : Opération manuelle 12">
            <a:extLst>
              <a:ext uri="{FF2B5EF4-FFF2-40B4-BE49-F238E27FC236}">
                <a16:creationId xmlns:a16="http://schemas.microsoft.com/office/drawing/2014/main" id="{3C2A6AD6-86E5-F6CC-A4CB-49E0EC1EE009}"/>
              </a:ext>
            </a:extLst>
          </p:cNvPr>
          <p:cNvSpPr/>
          <p:nvPr/>
        </p:nvSpPr>
        <p:spPr>
          <a:xfrm>
            <a:off x="821611" y="313213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0BCEF5-C9CB-07E3-F0E5-02AFF91F7C7B}"/>
              </a:ext>
            </a:extLst>
          </p:cNvPr>
          <p:cNvCxnSpPr>
            <a:cxnSpLocks/>
          </p:cNvCxnSpPr>
          <p:nvPr/>
        </p:nvCxnSpPr>
        <p:spPr>
          <a:xfrm>
            <a:off x="1680300" y="3308715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1E5C081-9BC3-22B7-A307-719ADD79A8EE}"/>
              </a:ext>
            </a:extLst>
          </p:cNvPr>
          <p:cNvSpPr txBox="1"/>
          <p:nvPr/>
        </p:nvSpPr>
        <p:spPr>
          <a:xfrm>
            <a:off x="922331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DDB456-EEAC-F0A6-7392-7DD23718ED12}"/>
              </a:ext>
            </a:extLst>
          </p:cNvPr>
          <p:cNvSpPr txBox="1"/>
          <p:nvPr/>
        </p:nvSpPr>
        <p:spPr>
          <a:xfrm>
            <a:off x="6652542" y="662233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782558-DE71-B438-6E85-A030ECD334D0}"/>
              </a:ext>
            </a:extLst>
          </p:cNvPr>
          <p:cNvSpPr txBox="1"/>
          <p:nvPr/>
        </p:nvSpPr>
        <p:spPr>
          <a:xfrm>
            <a:off x="7455164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0B059C7-907C-5E41-7A2D-06C08A65740F}"/>
              </a:ext>
            </a:extLst>
          </p:cNvPr>
          <p:cNvSpPr txBox="1"/>
          <p:nvPr/>
        </p:nvSpPr>
        <p:spPr>
          <a:xfrm>
            <a:off x="5568363" y="349177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@4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3EC11D2-15B2-0554-EF8B-1A30774FA8E1}"/>
              </a:ext>
            </a:extLst>
          </p:cNvPr>
          <p:cNvSpPr txBox="1"/>
          <p:nvPr/>
        </p:nvSpPr>
        <p:spPr>
          <a:xfrm>
            <a:off x="4570019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35935F-E44E-4A83-E1A8-1D0573C571F0}"/>
              </a:ext>
            </a:extLst>
          </p:cNvPr>
          <p:cNvSpPr txBox="1"/>
          <p:nvPr/>
        </p:nvSpPr>
        <p:spPr>
          <a:xfrm>
            <a:off x="2833263" y="346289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95B5077-06BA-7378-CF59-8094F46AE702}"/>
              </a:ext>
            </a:extLst>
          </p:cNvPr>
          <p:cNvSpPr txBox="1"/>
          <p:nvPr/>
        </p:nvSpPr>
        <p:spPr>
          <a:xfrm>
            <a:off x="1065114" y="349177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@7</a:t>
            </a:r>
          </a:p>
        </p:txBody>
      </p:sp>
    </p:spTree>
    <p:extLst>
      <p:ext uri="{BB962C8B-B14F-4D97-AF65-F5344CB8AC3E}">
        <p14:creationId xmlns:p14="http://schemas.microsoft.com/office/powerpoint/2010/main" val="299960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68D0A6-7341-06D1-B0A4-706C8FF4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77" r="-2" b="14314"/>
          <a:stretch/>
        </p:blipFill>
        <p:spPr>
          <a:xfrm>
            <a:off x="191086" y="166533"/>
            <a:ext cx="7807938" cy="31766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E4BEB9-CB39-1335-6C5E-D517B616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7" r="452" b="-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1172A3-4C87-1242-8A4D-B51AED64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51" b="1"/>
          <a:stretch/>
        </p:blipFill>
        <p:spPr>
          <a:xfrm>
            <a:off x="191086" y="3509670"/>
            <a:ext cx="7807938" cy="31817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6BF7B9-A350-5FCA-5DF3-A45243D2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086" r="28697" b="-1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412FD4-121A-39F2-7F5A-FBE82151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185215"/>
            <a:ext cx="5077966" cy="2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126AA99-E2C6-E0D4-52BA-5FC20E5122CD}"/>
              </a:ext>
            </a:extLst>
          </p:cNvPr>
          <p:cNvSpPr/>
          <p:nvPr/>
        </p:nvSpPr>
        <p:spPr>
          <a:xfrm>
            <a:off x="1356852" y="717755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D5F2137-6EF1-4027-DD30-41BE62132E85}"/>
              </a:ext>
            </a:extLst>
          </p:cNvPr>
          <p:cNvSpPr/>
          <p:nvPr/>
        </p:nvSpPr>
        <p:spPr>
          <a:xfrm>
            <a:off x="6892404" y="707923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17AAF3-40A6-720E-CD4E-895F3353AFC5}"/>
              </a:ext>
            </a:extLst>
          </p:cNvPr>
          <p:cNvSpPr/>
          <p:nvPr/>
        </p:nvSpPr>
        <p:spPr>
          <a:xfrm>
            <a:off x="3106991" y="717755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7C73F7D-E0B9-7285-7D78-7803623A3F81}"/>
              </a:ext>
            </a:extLst>
          </p:cNvPr>
          <p:cNvSpPr/>
          <p:nvPr/>
        </p:nvSpPr>
        <p:spPr>
          <a:xfrm>
            <a:off x="2113935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LEN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FA77EBA-CB70-8F31-103A-8BC406A1B57C}"/>
              </a:ext>
            </a:extLst>
          </p:cNvPr>
          <p:cNvSpPr/>
          <p:nvPr/>
        </p:nvSpPr>
        <p:spPr>
          <a:xfrm>
            <a:off x="5899348" y="707923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F13395-3AFC-296E-68F8-64BB208640FB}"/>
              </a:ext>
            </a:extLst>
          </p:cNvPr>
          <p:cNvSpPr/>
          <p:nvPr/>
        </p:nvSpPr>
        <p:spPr>
          <a:xfrm>
            <a:off x="3864072" y="707923"/>
            <a:ext cx="199594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DATAS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EE9E36B-F189-A21D-EE9C-9A3E6CA35303}"/>
              </a:ext>
            </a:extLst>
          </p:cNvPr>
          <p:cNvSpPr/>
          <p:nvPr/>
        </p:nvSpPr>
        <p:spPr>
          <a:xfrm rot="5400000">
            <a:off x="4852212" y="-265469"/>
            <a:ext cx="255644" cy="374608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934BFF8-8B3C-DB2D-B66B-7ABBDDE5B459}"/>
              </a:ext>
            </a:extLst>
          </p:cNvPr>
          <p:cNvCxnSpPr>
            <a:stCxn id="12" idx="1"/>
            <a:endCxn id="9" idx="2"/>
          </p:cNvCxnSpPr>
          <p:nvPr/>
        </p:nvCxnSpPr>
        <p:spPr>
          <a:xfrm rot="16200000" flipV="1">
            <a:off x="3581397" y="336759"/>
            <a:ext cx="408041" cy="2389234"/>
          </a:xfrm>
          <a:prstGeom prst="bentConnector5">
            <a:avLst>
              <a:gd name="adj1" fmla="val -64458"/>
              <a:gd name="adj2" fmla="val 42696"/>
              <a:gd name="adj3" fmla="val -644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81508E4-086D-662A-B073-F6DE7EC2DEDC}"/>
              </a:ext>
            </a:extLst>
          </p:cNvPr>
          <p:cNvSpPr/>
          <p:nvPr/>
        </p:nvSpPr>
        <p:spPr>
          <a:xfrm>
            <a:off x="1317525" y="2819400"/>
            <a:ext cx="717754" cy="6194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SOH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32546F1-5D13-B744-9FE5-30EF4877B6A8}"/>
              </a:ext>
            </a:extLst>
          </p:cNvPr>
          <p:cNvSpPr/>
          <p:nvPr/>
        </p:nvSpPr>
        <p:spPr>
          <a:xfrm>
            <a:off x="7752738" y="2819400"/>
            <a:ext cx="757083" cy="6194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STX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58C0191-1DF1-15F4-2DAB-A38AA8BA6A1B}"/>
              </a:ext>
            </a:extLst>
          </p:cNvPr>
          <p:cNvSpPr/>
          <p:nvPr/>
        </p:nvSpPr>
        <p:spPr>
          <a:xfrm>
            <a:off x="3067664" y="2819400"/>
            <a:ext cx="717754" cy="6194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086DC29-91D0-0CE0-CDF7-7D0D96B2019E}"/>
              </a:ext>
            </a:extLst>
          </p:cNvPr>
          <p:cNvSpPr/>
          <p:nvPr/>
        </p:nvSpPr>
        <p:spPr>
          <a:xfrm>
            <a:off x="2074608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09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2C81D9D-F53D-3E44-110C-3D3D3DF42591}"/>
              </a:ext>
            </a:extLst>
          </p:cNvPr>
          <p:cNvSpPr/>
          <p:nvPr/>
        </p:nvSpPr>
        <p:spPr>
          <a:xfrm>
            <a:off x="6764590" y="2809568"/>
            <a:ext cx="953729" cy="6194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0301595-9828-CB91-D551-C4046B2453E9}"/>
              </a:ext>
            </a:extLst>
          </p:cNvPr>
          <p:cNvSpPr/>
          <p:nvPr/>
        </p:nvSpPr>
        <p:spPr>
          <a:xfrm>
            <a:off x="3824745" y="2819400"/>
            <a:ext cx="1912370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CMDS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9215853-166B-DFA0-7E85-FC21FD556EAE}"/>
              </a:ext>
            </a:extLst>
          </p:cNvPr>
          <p:cNvSpPr/>
          <p:nvPr/>
        </p:nvSpPr>
        <p:spPr>
          <a:xfrm>
            <a:off x="5776442" y="2819400"/>
            <a:ext cx="953729" cy="6194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E4CC119-FAE2-0FAB-88AE-360A40F5CACF}"/>
              </a:ext>
            </a:extLst>
          </p:cNvPr>
          <p:cNvSpPr/>
          <p:nvPr/>
        </p:nvSpPr>
        <p:spPr>
          <a:xfrm>
            <a:off x="11461967" y="439435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FD91DE2-B771-291F-4750-0207B4145D16}"/>
              </a:ext>
            </a:extLst>
          </p:cNvPr>
          <p:cNvSpPr/>
          <p:nvPr/>
        </p:nvSpPr>
        <p:spPr>
          <a:xfrm>
            <a:off x="752173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E20BF63-91C7-6718-21B5-208513903A9E}"/>
              </a:ext>
            </a:extLst>
          </p:cNvPr>
          <p:cNvSpPr/>
          <p:nvPr/>
        </p:nvSpPr>
        <p:spPr>
          <a:xfrm>
            <a:off x="1347024" y="4407310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9E268F9-55FE-EEA6-EDDA-009043B0E031}"/>
              </a:ext>
            </a:extLst>
          </p:cNvPr>
          <p:cNvSpPr/>
          <p:nvPr/>
        </p:nvSpPr>
        <p:spPr>
          <a:xfrm>
            <a:off x="2885783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7F85C49-D71A-2984-564A-97F4010312F7}"/>
              </a:ext>
            </a:extLst>
          </p:cNvPr>
          <p:cNvSpPr/>
          <p:nvPr/>
        </p:nvSpPr>
        <p:spPr>
          <a:xfrm>
            <a:off x="1715729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4C9B2A5-ED71-18DB-0A08-7F47BB1A0AB7}"/>
              </a:ext>
            </a:extLst>
          </p:cNvPr>
          <p:cNvSpPr/>
          <p:nvPr/>
        </p:nvSpPr>
        <p:spPr>
          <a:xfrm>
            <a:off x="2300756" y="439747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1194279B-CA33-E4AE-FB5F-FD6689BFDC77}"/>
              </a:ext>
            </a:extLst>
          </p:cNvPr>
          <p:cNvSpPr/>
          <p:nvPr/>
        </p:nvSpPr>
        <p:spPr>
          <a:xfrm>
            <a:off x="4026276" y="440731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8D2638-76F7-9BBE-A13D-A8117BE20570}"/>
              </a:ext>
            </a:extLst>
          </p:cNvPr>
          <p:cNvSpPr/>
          <p:nvPr/>
        </p:nvSpPr>
        <p:spPr>
          <a:xfrm>
            <a:off x="5174217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93AEB83-B94B-90F4-6841-2E6179856371}"/>
              </a:ext>
            </a:extLst>
          </p:cNvPr>
          <p:cNvSpPr/>
          <p:nvPr/>
        </p:nvSpPr>
        <p:spPr>
          <a:xfrm>
            <a:off x="6319674" y="439747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B54B022B-FF33-4986-559B-32B6FAE6C6D7}"/>
              </a:ext>
            </a:extLst>
          </p:cNvPr>
          <p:cNvSpPr/>
          <p:nvPr/>
        </p:nvSpPr>
        <p:spPr>
          <a:xfrm>
            <a:off x="7465140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B2D6ECD-A79D-A443-985E-BA3576EFF47D}"/>
              </a:ext>
            </a:extLst>
          </p:cNvPr>
          <p:cNvSpPr/>
          <p:nvPr/>
        </p:nvSpPr>
        <p:spPr>
          <a:xfrm>
            <a:off x="8615465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CFF3A8C-5095-EC02-C2BA-6028B71D53C6}"/>
              </a:ext>
            </a:extLst>
          </p:cNvPr>
          <p:cNvSpPr/>
          <p:nvPr/>
        </p:nvSpPr>
        <p:spPr>
          <a:xfrm>
            <a:off x="9763406" y="4394350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FLOW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6833E070-CA3A-F377-7BF0-0EDB4CCEA2AB}"/>
              </a:ext>
            </a:extLst>
          </p:cNvPr>
          <p:cNvSpPr/>
          <p:nvPr/>
        </p:nvSpPr>
        <p:spPr>
          <a:xfrm>
            <a:off x="10889212" y="4394350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AF44654-33F2-737A-CD92-34DF50BBB79A}"/>
              </a:ext>
            </a:extLst>
          </p:cNvPr>
          <p:cNvSpPr/>
          <p:nvPr/>
        </p:nvSpPr>
        <p:spPr>
          <a:xfrm>
            <a:off x="10323860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STX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ABB8B9E-AC6D-FCB8-36BD-94E1600A32BB}"/>
              </a:ext>
            </a:extLst>
          </p:cNvPr>
          <p:cNvSpPr/>
          <p:nvPr/>
        </p:nvSpPr>
        <p:spPr>
          <a:xfrm>
            <a:off x="717811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LEN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F07D7B3-4235-55EF-D3DB-2C440237B1A2}"/>
              </a:ext>
            </a:extLst>
          </p:cNvPr>
          <p:cNvSpPr/>
          <p:nvPr/>
        </p:nvSpPr>
        <p:spPr>
          <a:xfrm>
            <a:off x="1312662" y="5391208"/>
            <a:ext cx="344124" cy="39083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58C35FD4-9435-F87E-E16A-C43D3116DFCA}"/>
              </a:ext>
            </a:extLst>
          </p:cNvPr>
          <p:cNvSpPr/>
          <p:nvPr/>
        </p:nvSpPr>
        <p:spPr>
          <a:xfrm>
            <a:off x="2851421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TICK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B985B1A-4BC3-9449-B4BE-BD87F18D3233}"/>
              </a:ext>
            </a:extLst>
          </p:cNvPr>
          <p:cNvSpPr/>
          <p:nvPr/>
        </p:nvSpPr>
        <p:spPr>
          <a:xfrm>
            <a:off x="1681367" y="539120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@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8AE43C0A-EEA6-6225-246B-CB3CB91113C9}"/>
              </a:ext>
            </a:extLst>
          </p:cNvPr>
          <p:cNvSpPr/>
          <p:nvPr/>
        </p:nvSpPr>
        <p:spPr>
          <a:xfrm>
            <a:off x="2266394" y="5381376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ST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626222D5-F121-EE54-58E1-6C92E1931CE7}"/>
              </a:ext>
            </a:extLst>
          </p:cNvPr>
          <p:cNvSpPr/>
          <p:nvPr/>
        </p:nvSpPr>
        <p:spPr>
          <a:xfrm>
            <a:off x="3991914" y="539120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TEMP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AA5A187-8088-0E13-AA6D-136B8A6CE303}"/>
              </a:ext>
            </a:extLst>
          </p:cNvPr>
          <p:cNvSpPr/>
          <p:nvPr/>
        </p:nvSpPr>
        <p:spPr>
          <a:xfrm>
            <a:off x="5139855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HUM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1B46132-E48D-8F7E-9501-4E7E9012DACC}"/>
              </a:ext>
            </a:extLst>
          </p:cNvPr>
          <p:cNvSpPr/>
          <p:nvPr/>
        </p:nvSpPr>
        <p:spPr>
          <a:xfrm>
            <a:off x="6285312" y="5381376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VOLT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9F95C915-D369-5842-38A8-F3306D9452CD}"/>
              </a:ext>
            </a:extLst>
          </p:cNvPr>
          <p:cNvSpPr/>
          <p:nvPr/>
        </p:nvSpPr>
        <p:spPr>
          <a:xfrm>
            <a:off x="7430778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TIME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C17B1C2C-B93F-86BF-0997-FB48962B6A66}"/>
              </a:ext>
            </a:extLst>
          </p:cNvPr>
          <p:cNvSpPr/>
          <p:nvPr/>
        </p:nvSpPr>
        <p:spPr>
          <a:xfrm>
            <a:off x="8581103" y="5378248"/>
            <a:ext cx="1106131" cy="39083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TOT ERRS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11E42095-2965-5CBA-A664-6FFF226DE305}"/>
              </a:ext>
            </a:extLst>
          </p:cNvPr>
          <p:cNvSpPr/>
          <p:nvPr/>
        </p:nvSpPr>
        <p:spPr>
          <a:xfrm>
            <a:off x="9719212" y="5378248"/>
            <a:ext cx="565352" cy="39083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CS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1AC491E-5899-E551-5D47-2945C5C8823A}"/>
              </a:ext>
            </a:extLst>
          </p:cNvPr>
          <p:cNvSpPr/>
          <p:nvPr/>
        </p:nvSpPr>
        <p:spPr>
          <a:xfrm>
            <a:off x="157364" y="4407310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83C56F4-46A5-C4B1-BD12-D5E65BBA5250}"/>
              </a:ext>
            </a:extLst>
          </p:cNvPr>
          <p:cNvSpPr/>
          <p:nvPr/>
        </p:nvSpPr>
        <p:spPr>
          <a:xfrm>
            <a:off x="127878" y="5378248"/>
            <a:ext cx="565352" cy="390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SOH</a:t>
            </a:r>
          </a:p>
        </p:txBody>
      </p:sp>
    </p:spTree>
    <p:extLst>
      <p:ext uri="{BB962C8B-B14F-4D97-AF65-F5344CB8AC3E}">
        <p14:creationId xmlns:p14="http://schemas.microsoft.com/office/powerpoint/2010/main" val="4093680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139</Words>
  <Application>Microsoft Office PowerPoint</Application>
  <PresentationFormat>Grand écran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BPC BPC</cp:lastModifiedBy>
  <cp:revision>21</cp:revision>
  <dcterms:created xsi:type="dcterms:W3CDTF">2024-05-29T21:19:53Z</dcterms:created>
  <dcterms:modified xsi:type="dcterms:W3CDTF">2025-06-29T17:15:49Z</dcterms:modified>
</cp:coreProperties>
</file>