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FD520-E86F-A5F8-B04A-14951089C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3F80B8-F7D1-DB52-DC18-A75598A7E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D7A9CD-B737-770B-5F1A-BCBCB0A3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8E0D4-6167-28E9-824B-DFFA269A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1E62C-987A-B9FB-7C6E-F7779AD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2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A5E8D-0A4C-0244-E6A8-E544E27E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D19D0E-1FA5-D7E0-319D-D90FBCA20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71A9A3-881B-B267-A714-9DEF89F3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13787-705D-1074-06F4-A18684AF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E2046D-4EB6-B798-FEB2-B2EDFA33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66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816101-5341-E9BD-213B-0F6D8D604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13B00B-5B65-3E07-1D31-FF6DD853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02B72F-971E-0C11-CB9A-A391A78D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589722-4152-834F-C69D-235AB899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2D6D2-44D4-013D-218A-F535CD6F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61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8C8A-AE22-AE89-FD72-4380E1F3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B29BC-17EF-DFC0-4E2E-8338F744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7D017-ED9C-2D84-A558-374BD031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72425-F1F6-D1A7-6385-075B928F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D38FB-FC95-A470-9461-48994566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48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437A6-0096-3FA1-A650-87EF505D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CF7DA-0721-0EFD-6D5B-088B2AD0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FE4C43-01C6-9304-A8D1-48EE87A7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0A1030-5BBE-BB53-3AD9-2CCB7B06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E29F5-AD39-BADE-9F47-C7B19EB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4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CA67A-F720-8C39-F295-EF4102AC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256D5-889C-C36C-1A2A-7C389624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447FD9-18AE-3005-A5A8-79ED36AC8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2A3FE7-BEA7-F2F6-7AE9-0B679B5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0D0384-E38A-9343-6677-0BFF8948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68FA9-8720-14E5-BC66-E0EA4453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53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C5CB3-69DB-C24F-0D4C-FF06EAAC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5181B0-E65A-C1F0-5523-9E9E59F9D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7B2B67-1164-B714-19D9-F0DF8482A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5F4F32-4F43-3DFC-6F7F-0347A0F78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F781B0-4A59-D03C-A6E2-34CFE46C0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53C865-1AD2-34CB-E154-B506B3CB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13E633-16B2-104B-4E4C-F2616F64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43AEA6-38E8-C493-E994-161C52E9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21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E8C24-EA95-470E-B0A0-77AF550C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7F7B3D-70EC-C920-08BD-1A172EB8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B7C11C-42EF-B888-0107-ECD88655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C664CC-EAC7-E93A-FA16-F188773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688DF2-E631-34CA-585A-60E5ADB5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57841F-6B26-9910-826E-3E5C7C9A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A8941B-977E-57B4-043B-A0AF19D2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0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286318-267B-D209-92C4-CB5E738B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65C2C-4967-FC87-F45B-F407E60E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1BDAF9-47AF-0078-D603-779C814F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1EFC4D-7477-881B-EC47-1CC54A4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FCE3A7-EDCF-B34B-0F0E-3C43DF8B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4747B2-8774-CD2A-56E1-7DFAC5CC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6347C-9ECE-1606-E3CF-D35AA1AA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FDC273-8D74-AF07-86E0-D9B6BC918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08EC0C-8900-62BF-7891-367038ADA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5B332E-1660-B8E1-9600-44E82DC3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E57051-03D1-02A3-C2F3-2157CE4C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80F43D-07F1-7925-3DF7-1753B66F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E44C80-2395-CCAA-0F55-A8497BD7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A29AEC-5C01-4621-F0DE-2AEA39B1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FED97F-DE49-9CA2-B633-011412280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D65D8-E6F6-48B1-BF1B-BF7E0286D138}" type="datetimeFigureOut">
              <a:rPr lang="fr-FR" smtClean="0"/>
              <a:t>24/08/2024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E440FA-FFDF-1E7F-CC01-A80BB33D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3C21F-6850-214E-5DD2-2234A8EAA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F23BC-B620-4B9A-9588-A1B55AAA5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50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10BAFA-DAC0-D525-A271-5A6E2BA590D6}"/>
              </a:ext>
            </a:extLst>
          </p:cNvPr>
          <p:cNvSpPr/>
          <p:nvPr/>
        </p:nvSpPr>
        <p:spPr>
          <a:xfrm>
            <a:off x="1692998" y="1539089"/>
            <a:ext cx="298764" cy="4517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B0EB2AA-625D-E80D-550E-888DE3716B9F}"/>
              </a:ext>
            </a:extLst>
          </p:cNvPr>
          <p:cNvGrpSpPr/>
          <p:nvPr/>
        </p:nvGrpSpPr>
        <p:grpSpPr>
          <a:xfrm>
            <a:off x="128575" y="1367597"/>
            <a:ext cx="578668" cy="4702345"/>
            <a:chOff x="1295399" y="811215"/>
            <a:chExt cx="578668" cy="4702345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AFDCBB97-DE2D-3EE9-87F8-5FA71AB24CBE}"/>
                </a:ext>
              </a:extLst>
            </p:cNvPr>
            <p:cNvCxnSpPr/>
            <p:nvPr/>
          </p:nvCxnSpPr>
          <p:spPr>
            <a:xfrm>
              <a:off x="1874067" y="995881"/>
              <a:ext cx="0" cy="451767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77AB5E3-53FD-F280-354C-832CB16D83AD}"/>
                </a:ext>
              </a:extLst>
            </p:cNvPr>
            <p:cNvSpPr txBox="1"/>
            <p:nvPr/>
          </p:nvSpPr>
          <p:spPr>
            <a:xfrm>
              <a:off x="1295399" y="81121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2m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A0C7D196-89C1-4955-5877-50939FCE0B30}"/>
              </a:ext>
            </a:extLst>
          </p:cNvPr>
          <p:cNvGrpSpPr/>
          <p:nvPr/>
        </p:nvGrpSpPr>
        <p:grpSpPr>
          <a:xfrm>
            <a:off x="2171104" y="5559334"/>
            <a:ext cx="1350050" cy="497434"/>
            <a:chOff x="1276539" y="5052763"/>
            <a:chExt cx="1350050" cy="516049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077EB7AA-F2FA-BC73-B459-E2943FFE6D01}"/>
                </a:ext>
              </a:extLst>
            </p:cNvPr>
            <p:cNvCxnSpPr>
              <a:cxnSpLocks/>
            </p:cNvCxnSpPr>
            <p:nvPr/>
          </p:nvCxnSpPr>
          <p:spPr>
            <a:xfrm>
              <a:off x="1276539" y="5052763"/>
              <a:ext cx="0" cy="5160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D4AEB15-9800-D331-035D-B38DB63D6082}"/>
                </a:ext>
              </a:extLst>
            </p:cNvPr>
            <p:cNvSpPr txBox="1"/>
            <p:nvPr/>
          </p:nvSpPr>
          <p:spPr>
            <a:xfrm>
              <a:off x="1276539" y="5119211"/>
              <a:ext cx="1350050" cy="38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20cm (Mini)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E60565-44B9-E2A4-C442-BFBAF4B869DD}"/>
              </a:ext>
            </a:extLst>
          </p:cNvPr>
          <p:cNvGrpSpPr/>
          <p:nvPr/>
        </p:nvGrpSpPr>
        <p:grpSpPr>
          <a:xfrm>
            <a:off x="3654363" y="3626437"/>
            <a:ext cx="1532792" cy="2430331"/>
            <a:chOff x="1276538" y="3047533"/>
            <a:chExt cx="1532792" cy="2521279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BB115F01-A4A9-46AE-0594-01CA541A05D7}"/>
                </a:ext>
              </a:extLst>
            </p:cNvPr>
            <p:cNvCxnSpPr>
              <a:cxnSpLocks/>
            </p:cNvCxnSpPr>
            <p:nvPr/>
          </p:nvCxnSpPr>
          <p:spPr>
            <a:xfrm>
              <a:off x="1276539" y="3225442"/>
              <a:ext cx="0" cy="23433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2EDEC12-B91C-5293-4F25-306568D11B78}"/>
                </a:ext>
              </a:extLst>
            </p:cNvPr>
            <p:cNvSpPr txBox="1"/>
            <p:nvPr/>
          </p:nvSpPr>
          <p:spPr>
            <a:xfrm>
              <a:off x="1276538" y="3047533"/>
              <a:ext cx="1532792" cy="38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90cm (Milieu)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95A49AA-F926-77C0-688A-F365D0FA280A}"/>
              </a:ext>
            </a:extLst>
          </p:cNvPr>
          <p:cNvGrpSpPr/>
          <p:nvPr/>
        </p:nvGrpSpPr>
        <p:grpSpPr>
          <a:xfrm>
            <a:off x="5316967" y="2154725"/>
            <a:ext cx="1463862" cy="3902042"/>
            <a:chOff x="1276539" y="1291601"/>
            <a:chExt cx="1463862" cy="4277211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6BAC368-E507-1F84-02DF-FBB4C93CF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76539" y="1483178"/>
              <a:ext cx="0" cy="408563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6CDE431-8D74-A480-EBB5-B76DC14BC3F0}"/>
                </a:ext>
              </a:extLst>
            </p:cNvPr>
            <p:cNvSpPr txBox="1"/>
            <p:nvPr/>
          </p:nvSpPr>
          <p:spPr>
            <a:xfrm>
              <a:off x="1276539" y="1291601"/>
              <a:ext cx="1463862" cy="38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140cm (Max)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E6F46DF-A102-F3BC-17F8-D007A49DBE3D}"/>
              </a:ext>
            </a:extLst>
          </p:cNvPr>
          <p:cNvGrpSpPr/>
          <p:nvPr/>
        </p:nvGrpSpPr>
        <p:grpSpPr>
          <a:xfrm>
            <a:off x="754777" y="1795344"/>
            <a:ext cx="648887" cy="4274598"/>
            <a:chOff x="1225180" y="1238962"/>
            <a:chExt cx="648887" cy="4274598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17C0DC9-B12F-B24F-EB00-041B5C223E8D}"/>
                </a:ext>
              </a:extLst>
            </p:cNvPr>
            <p:cNvCxnSpPr>
              <a:cxnSpLocks/>
            </p:cNvCxnSpPr>
            <p:nvPr/>
          </p:nvCxnSpPr>
          <p:spPr>
            <a:xfrm>
              <a:off x="1874067" y="1480648"/>
              <a:ext cx="0" cy="40329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51D7315-06E7-444B-A16E-FE84D6EAA3A5}"/>
                </a:ext>
              </a:extLst>
            </p:cNvPr>
            <p:cNvSpPr txBox="1"/>
            <p:nvPr/>
          </p:nvSpPr>
          <p:spPr>
            <a:xfrm>
              <a:off x="1225180" y="1238962"/>
              <a:ext cx="64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180cm</a:t>
              </a:r>
            </a:p>
            <a:p>
              <a:r>
                <a:rPr lang="fr-FR" sz="1200" dirty="0"/>
                <a:t>(Haut</a:t>
              </a:r>
            </a:p>
            <a:p>
              <a:r>
                <a:rPr lang="fr-FR" sz="1200" dirty="0"/>
                <a:t>cuve)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71C20-CC4F-F4FF-4098-63BC1FEEBACA}"/>
              </a:ext>
            </a:extLst>
          </p:cNvPr>
          <p:cNvSpPr/>
          <p:nvPr/>
        </p:nvSpPr>
        <p:spPr>
          <a:xfrm>
            <a:off x="1990356" y="5428245"/>
            <a:ext cx="361495" cy="99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7B9C8D-749A-6570-30A6-816ACDEA8067}"/>
              </a:ext>
            </a:extLst>
          </p:cNvPr>
          <p:cNvSpPr/>
          <p:nvPr/>
        </p:nvSpPr>
        <p:spPr>
          <a:xfrm>
            <a:off x="1986772" y="3811102"/>
            <a:ext cx="361495" cy="99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E1E28-849A-538D-801C-E4484007E1B4}"/>
              </a:ext>
            </a:extLst>
          </p:cNvPr>
          <p:cNvSpPr/>
          <p:nvPr/>
        </p:nvSpPr>
        <p:spPr>
          <a:xfrm>
            <a:off x="2008351" y="2342611"/>
            <a:ext cx="361495" cy="990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41B24DD6-E429-D147-8A57-02A07DF25084}"/>
              </a:ext>
            </a:extLst>
          </p:cNvPr>
          <p:cNvCxnSpPr>
            <a:cxnSpLocks/>
          </p:cNvCxnSpPr>
          <p:nvPr/>
        </p:nvCxnSpPr>
        <p:spPr>
          <a:xfrm>
            <a:off x="2369846" y="2385118"/>
            <a:ext cx="2817309" cy="702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35CC468-C3AE-8950-0F3C-4B102777CA03}"/>
              </a:ext>
            </a:extLst>
          </p:cNvPr>
          <p:cNvCxnSpPr>
            <a:cxnSpLocks/>
          </p:cNvCxnSpPr>
          <p:nvPr/>
        </p:nvCxnSpPr>
        <p:spPr>
          <a:xfrm>
            <a:off x="2369846" y="3860634"/>
            <a:ext cx="115130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3D7635E-2CA2-156E-770D-9E93950F0721}"/>
              </a:ext>
            </a:extLst>
          </p:cNvPr>
          <p:cNvCxnSpPr>
            <a:cxnSpLocks/>
          </p:cNvCxnSpPr>
          <p:nvPr/>
        </p:nvCxnSpPr>
        <p:spPr>
          <a:xfrm>
            <a:off x="781936" y="1545559"/>
            <a:ext cx="84768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096927C-E43F-29DA-7E6E-DA269DD54A71}"/>
              </a:ext>
            </a:extLst>
          </p:cNvPr>
          <p:cNvSpPr txBox="1"/>
          <p:nvPr/>
        </p:nvSpPr>
        <p:spPr>
          <a:xfrm>
            <a:off x="309440" y="218974"/>
            <a:ext cx="668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Mât avec capteurs de niveaux pour cuve 1000 L</a:t>
            </a:r>
          </a:p>
        </p:txBody>
      </p:sp>
      <p:graphicFrame>
        <p:nvGraphicFramePr>
          <p:cNvPr id="39" name="Tableau 38">
            <a:extLst>
              <a:ext uri="{FF2B5EF4-FFF2-40B4-BE49-F238E27FC236}">
                <a16:creationId xmlns:a16="http://schemas.microsoft.com/office/drawing/2014/main" id="{C319EAB8-C0AB-ED70-9750-827AEED63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1096"/>
              </p:ext>
            </p:extLst>
          </p:nvPr>
        </p:nvGraphicFramePr>
        <p:xfrm>
          <a:off x="7446808" y="4241142"/>
          <a:ext cx="418688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654">
                  <a:extLst>
                    <a:ext uri="{9D8B030D-6E8A-4147-A177-3AD203B41FA5}">
                      <a16:colId xmlns:a16="http://schemas.microsoft.com/office/drawing/2014/main" val="3065712668"/>
                    </a:ext>
                  </a:extLst>
                </a:gridCol>
                <a:gridCol w="1513616">
                  <a:extLst>
                    <a:ext uri="{9D8B030D-6E8A-4147-A177-3AD203B41FA5}">
                      <a16:colId xmlns:a16="http://schemas.microsoft.com/office/drawing/2014/main" val="4085899685"/>
                    </a:ext>
                  </a:extLst>
                </a:gridCol>
                <a:gridCol w="1513616">
                  <a:extLst>
                    <a:ext uri="{9D8B030D-6E8A-4147-A177-3AD203B41FA5}">
                      <a16:colId xmlns:a16="http://schemas.microsoft.com/office/drawing/2014/main" val="3301777230"/>
                    </a:ext>
                  </a:extLst>
                </a:gridCol>
              </a:tblGrid>
              <a:tr h="306648">
                <a:tc>
                  <a:txBody>
                    <a:bodyPr/>
                    <a:lstStyle/>
                    <a:p>
                      <a:r>
                        <a:rPr lang="fr-FR" dirty="0"/>
                        <a:t>Hauteur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Volume (m³)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99663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180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55580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19371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61944"/>
                  </a:ext>
                </a:extLst>
              </a:tr>
              <a:tr h="30664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75235"/>
                  </a:ext>
                </a:extLst>
              </a:tr>
            </a:tbl>
          </a:graphicData>
        </a:graphic>
      </p:graphicFrame>
      <p:sp>
        <p:nvSpPr>
          <p:cNvPr id="40" name="ZoneTexte 39">
            <a:extLst>
              <a:ext uri="{FF2B5EF4-FFF2-40B4-BE49-F238E27FC236}">
                <a16:creationId xmlns:a16="http://schemas.microsoft.com/office/drawing/2014/main" id="{2FA1128F-5DE1-643E-60CF-38E18C4D9058}"/>
              </a:ext>
            </a:extLst>
          </p:cNvPr>
          <p:cNvSpPr txBox="1"/>
          <p:nvPr/>
        </p:nvSpPr>
        <p:spPr>
          <a:xfrm>
            <a:off x="7446808" y="1385829"/>
            <a:ext cx="4540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Perçage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Découpe à l'arrière pour visser le capteur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Soudure arrière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Eventuellement résine</a:t>
            </a:r>
          </a:p>
        </p:txBody>
      </p:sp>
    </p:spTree>
    <p:extLst>
      <p:ext uri="{BB962C8B-B14F-4D97-AF65-F5344CB8AC3E}">
        <p14:creationId xmlns:p14="http://schemas.microsoft.com/office/powerpoint/2010/main" val="27239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CA3E6864-D89C-E30A-CB3A-BA7E3DD61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2" y="872793"/>
            <a:ext cx="2525115" cy="480974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Image 14">
            <a:extLst>
              <a:ext uri="{FF2B5EF4-FFF2-40B4-BE49-F238E27FC236}">
                <a16:creationId xmlns:a16="http://schemas.microsoft.com/office/drawing/2014/main" id="{ABC5B77E-E3DC-76B0-FA79-DCE9EB60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919" y="872793"/>
            <a:ext cx="3159480" cy="48097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54A77C5-4C2D-71D0-D998-F9E21E2E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71" y="872793"/>
            <a:ext cx="1937738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12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64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5</cp:revision>
  <dcterms:created xsi:type="dcterms:W3CDTF">2024-03-30T07:52:55Z</dcterms:created>
  <dcterms:modified xsi:type="dcterms:W3CDTF">2024-08-24T14:14:19Z</dcterms:modified>
</cp:coreProperties>
</file>