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57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5305E0-F386-8138-8928-F8E7EB57B5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0ED4761-EAAC-0CCB-0515-2917D93BA8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137087-7607-1EF1-4CD7-461789C96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3D1B4-6B40-4F6C-A26A-71DA62139BDB}" type="datetimeFigureOut">
              <a:rPr lang="fr-FR" smtClean="0"/>
              <a:t>26/08/2023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5F956A-49F8-CBB7-ADC3-878D5BC7E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EA9746-FB81-C57D-0DA6-A03F43892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DB76-F4A5-4A2E-A87D-3213053627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1523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72BBD3-DF92-15AE-DB38-0E36C8CBD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BB607FA-6FC6-738E-1C0B-4A8E4EC7E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946AB0-FB30-E5E0-3028-FEB87B502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3D1B4-6B40-4F6C-A26A-71DA62139BDB}" type="datetimeFigureOut">
              <a:rPr lang="fr-FR" smtClean="0"/>
              <a:t>26/08/2023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EA1569-0296-C558-C8A0-AA12BCD14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ED37DB-D05C-82CA-581B-287CF7FA1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DB76-F4A5-4A2E-A87D-3213053627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9947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4EADE9D-7884-5091-E6F8-10AE4E5FBE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A2F3269-1195-49F6-3004-DBE1CED551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93EE3B-702A-B001-05D2-700C8D63B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3D1B4-6B40-4F6C-A26A-71DA62139BDB}" type="datetimeFigureOut">
              <a:rPr lang="fr-FR" smtClean="0"/>
              <a:t>26/08/2023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52A436-5AC9-9FDA-215C-FE1AC23C6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5EBEA5-85A0-C347-1AA0-50E3A273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DB76-F4A5-4A2E-A87D-3213053627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7097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D50363-DFB2-BE1A-7A10-1D433F09D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1BC337-97C1-8AD6-BA8D-8BD4CC354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D443D5-D76E-5183-DC4F-F4284DD61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3D1B4-6B40-4F6C-A26A-71DA62139BDB}" type="datetimeFigureOut">
              <a:rPr lang="fr-FR" smtClean="0"/>
              <a:t>26/08/2023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8CE5D2-ECB9-86C9-004D-702AE4682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BCE083-C33F-394B-7D9B-3B073D033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DB76-F4A5-4A2E-A87D-3213053627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9729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B9B0DE-4981-0D0C-3B31-B7FEA7389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72C8DAC-F8CA-E0C8-8D77-F141F167E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97BD61-A2A2-3B58-FDC3-25EC46AE9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3D1B4-6B40-4F6C-A26A-71DA62139BDB}" type="datetimeFigureOut">
              <a:rPr lang="fr-FR" smtClean="0"/>
              <a:t>26/08/2023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2DFBDB-4577-3722-511C-8245EAA6A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5E97C5-0FB8-9856-C9EC-C2BA8206A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DB76-F4A5-4A2E-A87D-3213053627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8955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0261B3-3E27-29E4-DE9D-7AAEBACF4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0434FA-817F-AE62-E491-51EAEA9215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6784BA1-BB3A-E9F1-8EDE-30E1EADA4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DC65E30-AECE-998B-27E5-E49852274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3D1B4-6B40-4F6C-A26A-71DA62139BDB}" type="datetimeFigureOut">
              <a:rPr lang="fr-FR" smtClean="0"/>
              <a:t>26/08/2023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E1D2D42-5FAD-86B5-BC05-C161507E1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B62D48E-7A6D-783D-291D-CA6E6450B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DB76-F4A5-4A2E-A87D-3213053627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7020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CDBC84-3781-19C4-AD4D-8A65C5D1C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A48E783-3E20-8497-1EBB-8CA0A573D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0E03AE-CDDA-6F0D-497D-CB5095B98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8412BDC-C839-C0E7-1C62-1E47C1AED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0727AFE-3F58-543A-F3BB-867BD028B5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6BC212A-0517-78F6-81E3-35BE6F2B8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3D1B4-6B40-4F6C-A26A-71DA62139BDB}" type="datetimeFigureOut">
              <a:rPr lang="fr-FR" smtClean="0"/>
              <a:t>26/08/2023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651F7CC-106A-4558-4EEF-64EE5912B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5234F81-7BB4-3C9C-7489-6A614F444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DB76-F4A5-4A2E-A87D-3213053627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2029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57260D-6044-3968-1474-4C17662DB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46A3EA1-48C5-1612-3184-6F2AAFC48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3D1B4-6B40-4F6C-A26A-71DA62139BDB}" type="datetimeFigureOut">
              <a:rPr lang="fr-FR" smtClean="0"/>
              <a:t>26/08/2023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250A3CD-19D1-86E2-9E93-F9956AEBD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6025578-7E02-56DC-707C-36B0341AC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DB76-F4A5-4A2E-A87D-3213053627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2480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3513BDC-3E3E-BE34-0DD9-279B07D55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3D1B4-6B40-4F6C-A26A-71DA62139BDB}" type="datetimeFigureOut">
              <a:rPr lang="fr-FR" smtClean="0"/>
              <a:t>26/08/2023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3872010-75D9-7978-7983-FA062DE9B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587E3C7-3319-CC21-013B-83C3A142F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DB76-F4A5-4A2E-A87D-3213053627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5571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F0C8B7-A2D5-74A5-2880-17B5ABE72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ADA070-11E4-80FE-E86C-B82B044D0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3EE6317-36A7-9F16-EB45-48D48A439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39A32AA-38BC-D625-A963-6DB1F2B1D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3D1B4-6B40-4F6C-A26A-71DA62139BDB}" type="datetimeFigureOut">
              <a:rPr lang="fr-FR" smtClean="0"/>
              <a:t>26/08/2023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18CDE7E-E1E2-9E9E-78E1-B3839D203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241A2F6-9AA9-DBBE-858D-31DADAD40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DB76-F4A5-4A2E-A87D-3213053627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3265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38E5B3-F06F-60A9-66EF-536AD6ABF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4586114-6DCC-12BD-8296-F6C6EB6EB7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8154AFC-73BB-4469-7B0E-5F651077A9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13BE076-E0A9-4E1B-4B13-6EF53B6D8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3D1B4-6B40-4F6C-A26A-71DA62139BDB}" type="datetimeFigureOut">
              <a:rPr lang="fr-FR" smtClean="0"/>
              <a:t>26/08/2023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BCE23D-794B-EE8E-7189-237E6F05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4C4036-931E-C163-9B9B-6928AB3FF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DB76-F4A5-4A2E-A87D-3213053627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8416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7FD8BB2-1DE8-1E7B-9409-457A70A4D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12E3F0D-E8A2-E5E2-5048-941E94FCD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414A57-F265-BC07-F4AD-7A8B05A873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3D1B4-6B40-4F6C-A26A-71DA62139BDB}" type="datetimeFigureOut">
              <a:rPr lang="fr-FR" smtClean="0"/>
              <a:t>26/08/2023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36A011-E086-87D6-2C5E-4116FC9AA8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CE1BA2-5A91-323B-F84C-CDCCB9635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BDB76-F4A5-4A2E-A87D-3213053627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6535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35C592B-DBC8-D756-19E7-CB66E284735F}"/>
              </a:ext>
            </a:extLst>
          </p:cNvPr>
          <p:cNvSpPr txBox="1"/>
          <p:nvPr/>
        </p:nvSpPr>
        <p:spPr>
          <a:xfrm>
            <a:off x="281940" y="1783080"/>
            <a:ext cx="598779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Début:</a:t>
            </a:r>
            <a:r>
              <a:rPr lang="fr-FR" dirty="0"/>
              <a:t> 17/07/2023 à 16:38</a:t>
            </a:r>
          </a:p>
          <a:p>
            <a:r>
              <a:rPr lang="fr-FR" b="1" dirty="0"/>
              <a:t>Fin:</a:t>
            </a:r>
            <a:r>
              <a:rPr lang="fr-FR" dirty="0"/>
              <a:t> 05/08/2023 à 22:00 (soit 19 Jours)</a:t>
            </a:r>
          </a:p>
          <a:p>
            <a:r>
              <a:rPr lang="fr-FR" b="1" dirty="0"/>
              <a:t>Consommation:</a:t>
            </a:r>
            <a:r>
              <a:rPr lang="fr-FR" dirty="0"/>
              <a:t> 1.244 Ah (soit 65 mAh par jour en moyenne)</a:t>
            </a:r>
          </a:p>
          <a:p>
            <a:endParaRPr lang="fr-FR" dirty="0"/>
          </a:p>
          <a:p>
            <a:r>
              <a:rPr lang="fr-FR" b="1" dirty="0"/>
              <a:t>Remplissages:</a:t>
            </a:r>
          </a:p>
          <a:p>
            <a:pPr marL="285750" indent="-285750">
              <a:buFontTx/>
              <a:buChar char="-"/>
            </a:pPr>
            <a:r>
              <a:rPr lang="fr-FR" dirty="0"/>
              <a:t>Lundi 17/07/2023 (manu)</a:t>
            </a:r>
          </a:p>
          <a:p>
            <a:pPr marL="285750" indent="-285750">
              <a:buFontTx/>
              <a:buChar char="-"/>
            </a:pPr>
            <a:r>
              <a:rPr lang="fr-FR" dirty="0"/>
              <a:t>Mardi 18/07/2023 (manu)</a:t>
            </a:r>
          </a:p>
          <a:p>
            <a:pPr marL="285750" indent="-285750">
              <a:buFontTx/>
              <a:buChar char="-"/>
            </a:pPr>
            <a:r>
              <a:rPr lang="fr-FR" dirty="0"/>
              <a:t>21/07/2023</a:t>
            </a:r>
          </a:p>
          <a:p>
            <a:pPr marL="285750" indent="-285750">
              <a:buFontTx/>
              <a:buChar char="-"/>
            </a:pPr>
            <a:r>
              <a:rPr lang="fr-FR" dirty="0"/>
              <a:t>25/07/2023</a:t>
            </a:r>
          </a:p>
          <a:p>
            <a:pPr marL="285750" indent="-285750">
              <a:buFontTx/>
              <a:buChar char="-"/>
            </a:pPr>
            <a:r>
              <a:rPr lang="fr-FR" dirty="0"/>
              <a:t>28/07/2023</a:t>
            </a:r>
          </a:p>
          <a:p>
            <a:pPr marL="285750" indent="-285750">
              <a:buFontTx/>
              <a:buChar char="-"/>
            </a:pPr>
            <a:r>
              <a:rPr lang="fr-FR" dirty="0"/>
              <a:t>01/08/2023</a:t>
            </a:r>
          </a:p>
          <a:p>
            <a:pPr marL="285750" indent="-285750">
              <a:buFontTx/>
              <a:buChar char="-"/>
            </a:pPr>
            <a:r>
              <a:rPr lang="fr-FR" dirty="0"/>
              <a:t>04/08/2023</a:t>
            </a:r>
          </a:p>
          <a:p>
            <a:pPr marL="285750" indent="-285750">
              <a:buFontTx/>
              <a:buChar char="-"/>
            </a:pPr>
            <a:r>
              <a:rPr lang="fr-FR" dirty="0"/>
              <a:t>05/08/2023 (manu)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F75409E-6DE6-37DB-0C70-E5A41A8751E3}"/>
              </a:ext>
            </a:extLst>
          </p:cNvPr>
          <p:cNvSpPr txBox="1"/>
          <p:nvPr/>
        </p:nvSpPr>
        <p:spPr>
          <a:xfrm>
            <a:off x="7642860" y="1661160"/>
            <a:ext cx="29678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Configuration:</a:t>
            </a:r>
          </a:p>
          <a:p>
            <a:pPr marL="285750" indent="-285750">
              <a:buFontTx/>
              <a:buChar char="-"/>
            </a:pPr>
            <a:r>
              <a:rPr lang="fr-FR" dirty="0"/>
              <a:t>5 </a:t>
            </a:r>
            <a:r>
              <a:rPr lang="fr-FR" dirty="0" err="1"/>
              <a:t>Oyas</a:t>
            </a:r>
            <a:r>
              <a:rPr lang="fr-FR" dirty="0"/>
              <a:t> / 1 pompe</a:t>
            </a:r>
          </a:p>
          <a:p>
            <a:pPr marL="285750" indent="-285750">
              <a:buFontTx/>
              <a:buChar char="-"/>
            </a:pPr>
            <a:r>
              <a:rPr lang="fr-FR" dirty="0"/>
              <a:t>Algo type "round robin"</a:t>
            </a:r>
          </a:p>
          <a:p>
            <a:pPr marL="285750" indent="-285750">
              <a:buFontTx/>
              <a:buChar char="-"/>
            </a:pPr>
            <a:r>
              <a:rPr lang="fr-FR" dirty="0"/>
              <a:t>Temps maxi par </a:t>
            </a:r>
            <a:r>
              <a:rPr lang="fr-FR" dirty="0" err="1"/>
              <a:t>oya</a:t>
            </a:r>
            <a:r>
              <a:rPr lang="fr-FR" dirty="0"/>
              <a:t>: 1 min</a:t>
            </a:r>
          </a:p>
          <a:p>
            <a:pPr marL="285750" indent="-285750">
              <a:buFontTx/>
              <a:buChar char="-"/>
            </a:pPr>
            <a:r>
              <a:rPr lang="fr-FR" dirty="0"/>
              <a:t>Temps maxi total: 5 mins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67D5F220-7FAB-78C7-9E35-E5DBFDE5A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Usage OYAS vacances 2023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965715F-6DF0-7E56-5756-10DB80B03E1E}"/>
              </a:ext>
            </a:extLst>
          </p:cNvPr>
          <p:cNvSpPr txBox="1"/>
          <p:nvPr/>
        </p:nvSpPr>
        <p:spPr>
          <a:xfrm>
            <a:off x="7642860" y="3474085"/>
            <a:ext cx="32817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Volume </a:t>
            </a:r>
            <a:r>
              <a:rPr lang="fr-FR" b="1" dirty="0" err="1"/>
              <a:t>oyas</a:t>
            </a:r>
            <a:r>
              <a:rPr lang="fr-FR" b="1" dirty="0"/>
              <a:t>: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a,b,c,d,f</a:t>
            </a:r>
            <a:r>
              <a:rPr lang="fr-FR" dirty="0"/>
              <a:t> de </a:t>
            </a:r>
            <a:r>
              <a:rPr lang="fr-FR" dirty="0" err="1"/>
              <a:t>xL</a:t>
            </a:r>
            <a:r>
              <a:rPr lang="fr-FR" dirty="0"/>
              <a:t> environ (grand)</a:t>
            </a:r>
          </a:p>
          <a:p>
            <a:pPr marL="285750" indent="-285750">
              <a:buFontTx/>
              <a:buChar char="-"/>
            </a:pPr>
            <a:r>
              <a:rPr lang="fr-FR" dirty="0"/>
              <a:t>e de </a:t>
            </a:r>
            <a:r>
              <a:rPr lang="fr-FR" dirty="0" err="1"/>
              <a:t>yL</a:t>
            </a:r>
            <a:r>
              <a:rPr lang="fr-FR" dirty="0"/>
              <a:t> environ (petit)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4876A85-B186-E9A3-30B3-E1C9CC10FEE8}"/>
              </a:ext>
            </a:extLst>
          </p:cNvPr>
          <p:cNvSpPr txBox="1"/>
          <p:nvPr/>
        </p:nvSpPr>
        <p:spPr>
          <a:xfrm>
            <a:off x="4562475" y="5229225"/>
            <a:ext cx="54697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Bugs/Améliorations:</a:t>
            </a:r>
          </a:p>
          <a:p>
            <a:pPr marL="285750" indent="-285750">
              <a:buFontTx/>
              <a:buChar char="-"/>
            </a:pPr>
            <a:r>
              <a:rPr lang="fr-FR" dirty="0"/>
              <a:t>Augmenter le temps d'action de 5 à 10 mins</a:t>
            </a:r>
          </a:p>
          <a:p>
            <a:pPr marL="285750" indent="-285750">
              <a:buFontTx/>
              <a:buChar char="-"/>
            </a:pPr>
            <a:r>
              <a:rPr lang="fr-FR" dirty="0"/>
              <a:t>Remplacer les , par des ; dans les logs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Logguer</a:t>
            </a:r>
            <a:r>
              <a:rPr lang="fr-FR" dirty="0"/>
              <a:t> les temp et hum par </a:t>
            </a:r>
            <a:r>
              <a:rPr lang="fr-FR" dirty="0" err="1"/>
              <a:t>oya</a:t>
            </a:r>
            <a:r>
              <a:rPr lang="fr-FR" dirty="0"/>
              <a:t> plutôt que des stats</a:t>
            </a:r>
          </a:p>
        </p:txBody>
      </p:sp>
    </p:spTree>
    <p:extLst>
      <p:ext uri="{BB962C8B-B14F-4D97-AF65-F5344CB8AC3E}">
        <p14:creationId xmlns:p14="http://schemas.microsoft.com/office/powerpoint/2010/main" val="1710681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0EB2CDC0-CB12-05A9-BA6E-BB820F366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6777"/>
            <a:ext cx="12192000" cy="600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847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0117BA11-0B3C-C62A-7DC6-C90BAF828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7435" y="3646169"/>
            <a:ext cx="6050280" cy="3019429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7205E9FB-20F2-51A1-D3A0-AC2E65C8F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646168"/>
            <a:ext cx="6044565" cy="3047228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EDF47569-C628-977F-6BB4-36BBF9FE63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2226" y="192402"/>
            <a:ext cx="6029267" cy="3045395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5B388D49-81AC-9775-EA9A-E55A3AC1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159340"/>
            <a:ext cx="6039775" cy="305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384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90D7F00A-889C-1E35-2748-81339F210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61" y="232888"/>
            <a:ext cx="5790239" cy="2886021"/>
          </a:xfrm>
          <a:prstGeom prst="rect">
            <a:avLst/>
          </a:prstGeom>
        </p:spPr>
      </p:pic>
      <p:graphicFrame>
        <p:nvGraphicFramePr>
          <p:cNvPr id="10" name="Tableau 10">
            <a:extLst>
              <a:ext uri="{FF2B5EF4-FFF2-40B4-BE49-F238E27FC236}">
                <a16:creationId xmlns:a16="http://schemas.microsoft.com/office/drawing/2014/main" id="{1AC3A6EB-5B6A-B9EE-A493-90F66366FB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677997"/>
              </p:ext>
            </p:extLst>
          </p:nvPr>
        </p:nvGraphicFramePr>
        <p:xfrm>
          <a:off x="4092574" y="3643841"/>
          <a:ext cx="400685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828">
                  <a:extLst>
                    <a:ext uri="{9D8B030D-6E8A-4147-A177-3AD203B41FA5}">
                      <a16:colId xmlns:a16="http://schemas.microsoft.com/office/drawing/2014/main" val="1729383600"/>
                    </a:ext>
                  </a:extLst>
                </a:gridCol>
                <a:gridCol w="3235023">
                  <a:extLst>
                    <a:ext uri="{9D8B030D-6E8A-4147-A177-3AD203B41FA5}">
                      <a16:colId xmlns:a16="http://schemas.microsoft.com/office/drawing/2014/main" val="31335877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Temps cumulé de remplissage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199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519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498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393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567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310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599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201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14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361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45602"/>
                  </a:ext>
                </a:extLst>
              </a:tr>
            </a:tbl>
          </a:graphicData>
        </a:graphic>
      </p:graphicFrame>
      <p:sp>
        <p:nvSpPr>
          <p:cNvPr id="11" name="ZoneTexte 10">
            <a:extLst>
              <a:ext uri="{FF2B5EF4-FFF2-40B4-BE49-F238E27FC236}">
                <a16:creationId xmlns:a16="http://schemas.microsoft.com/office/drawing/2014/main" id="{1455E17C-C8E2-069C-1FEE-D2773980D4B3}"/>
              </a:ext>
            </a:extLst>
          </p:cNvPr>
          <p:cNvSpPr txBox="1"/>
          <p:nvPr/>
        </p:nvSpPr>
        <p:spPr>
          <a:xfrm>
            <a:off x="6616699" y="6399647"/>
            <a:ext cx="5667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Temps total de remplissage: 1784 s (soit presque 30mins)</a:t>
            </a:r>
          </a:p>
        </p:txBody>
      </p:sp>
    </p:spTree>
    <p:extLst>
      <p:ext uri="{BB962C8B-B14F-4D97-AF65-F5344CB8AC3E}">
        <p14:creationId xmlns:p14="http://schemas.microsoft.com/office/powerpoint/2010/main" val="470298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C42BB94-BCB7-623A-B1D0-F012F500C36B}"/>
              </a:ext>
            </a:extLst>
          </p:cNvPr>
          <p:cNvSpPr txBox="1"/>
          <p:nvPr/>
        </p:nvSpPr>
        <p:spPr>
          <a:xfrm>
            <a:off x="257175" y="286286"/>
            <a:ext cx="5168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Opérations de remplissage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9F0C432-7084-9D05-4BB3-02AF6166BB4E}"/>
              </a:ext>
            </a:extLst>
          </p:cNvPr>
          <p:cNvSpPr txBox="1"/>
          <p:nvPr/>
        </p:nvSpPr>
        <p:spPr>
          <a:xfrm>
            <a:off x="1395846" y="1781175"/>
            <a:ext cx="326884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________________________________________</a:t>
            </a:r>
          </a:p>
          <a:p>
            <a:r>
              <a:rPr lang="fr-FR" sz="1000" dirty="0"/>
              <a:t>OYA b:</a:t>
            </a:r>
          </a:p>
          <a:p>
            <a:r>
              <a:rPr lang="fr-FR" sz="1000" dirty="0"/>
              <a:t>  2023-07-17 18:30:16&gt; durée: 0:00:06 (Niveau final=100%)</a:t>
            </a:r>
          </a:p>
          <a:p>
            <a:r>
              <a:rPr lang="fr-FR" sz="1000" dirty="0"/>
              <a:t>  2023-07-17 22:08:21&gt; durée: 0:00:06 (Niveau final=100%)</a:t>
            </a:r>
          </a:p>
          <a:p>
            <a:r>
              <a:rPr lang="fr-FR" sz="1000" dirty="0"/>
              <a:t>  2023-07-18 10:05:24&gt; durée: 0:00:12 (Niveau final=100%)</a:t>
            </a:r>
          </a:p>
          <a:p>
            <a:r>
              <a:rPr lang="fr-FR" sz="1000" dirty="0"/>
              <a:t>  2023-07-21 12:00:21&gt; durée: 0:00:59 (Niveau final=50%)</a:t>
            </a:r>
          </a:p>
          <a:p>
            <a:r>
              <a:rPr lang="fr-FR" sz="1000" dirty="0"/>
              <a:t>  2023-07-25 12:00:18&gt; durée: 0:01:00 (Niveau final=50%)</a:t>
            </a:r>
          </a:p>
          <a:p>
            <a:r>
              <a:rPr lang="fr-FR" sz="1000" dirty="0"/>
              <a:t>  2023-07-25 12:04:34&gt; durée: 0:00:05 (Niveau final=50%)</a:t>
            </a:r>
          </a:p>
          <a:p>
            <a:r>
              <a:rPr lang="fr-FR" sz="1000" dirty="0"/>
              <a:t>  2023-07-28 12:00:18&gt; durée: 0:00:58 (Niveau final=50%)</a:t>
            </a:r>
          </a:p>
          <a:p>
            <a:r>
              <a:rPr lang="fr-FR" sz="1000" dirty="0"/>
              <a:t>  2023-08-01 12:00:23&gt; durée: 0:01:00 (Niveau final=50%)</a:t>
            </a:r>
          </a:p>
          <a:p>
            <a:r>
              <a:rPr lang="fr-FR" sz="1000" dirty="0"/>
              <a:t>  2023-08-01 12:04:22&gt; durée: 0:00:15 (Niveau final=100%)</a:t>
            </a:r>
          </a:p>
          <a:p>
            <a:r>
              <a:rPr lang="fr-FR" sz="1000" dirty="0"/>
              <a:t>  2023-08-04 12:00:19&gt; durée: 0:00:59 (Niveau final=50%)</a:t>
            </a:r>
          </a:p>
          <a:p>
            <a:r>
              <a:rPr lang="fr-FR" sz="1000" dirty="0"/>
              <a:t>  2023-08-04 12:04:27&gt; durée: 0:00:11 (Niveau final=100%)</a:t>
            </a:r>
          </a:p>
          <a:p>
            <a:r>
              <a:rPr lang="fr-FR" sz="1000" dirty="0"/>
              <a:t>  2023-08-05 21:53:23&gt; durée: 0:02:26 (Niveau final=50%)</a:t>
            </a:r>
          </a:p>
          <a:p>
            <a:r>
              <a:rPr lang="fr-FR" sz="1000" dirty="0"/>
              <a:t>  2023-08-05 21:55:55&gt; durée: 0:00:22 (Niveau final=100%)</a:t>
            </a:r>
          </a:p>
          <a:p>
            <a:r>
              <a:rPr lang="fr-FR" sz="1000" dirty="0"/>
              <a:t>________________________________________</a:t>
            </a:r>
          </a:p>
          <a:p>
            <a:r>
              <a:rPr lang="fr-FR" sz="1000" dirty="0"/>
              <a:t>OYA c:</a:t>
            </a:r>
          </a:p>
          <a:p>
            <a:r>
              <a:rPr lang="fr-FR" sz="1000" dirty="0"/>
              <a:t>  2023-07-17 22:08:27&gt; durée: 0:00:06 (Niveau final=100%)</a:t>
            </a:r>
          </a:p>
          <a:p>
            <a:r>
              <a:rPr lang="fr-FR" sz="1000" dirty="0"/>
              <a:t>  2023-07-18 10:05:36&gt; durée: 0:00:10 (Niveau final=100%)</a:t>
            </a:r>
          </a:p>
          <a:p>
            <a:r>
              <a:rPr lang="fr-FR" sz="1000" dirty="0"/>
              <a:t>  2023-07-21 12:01:20&gt; durée: 0:01:05 (Niveau final=50%)</a:t>
            </a:r>
          </a:p>
          <a:p>
            <a:r>
              <a:rPr lang="fr-FR" sz="1000" dirty="0"/>
              <a:t>  2023-07-25 12:01:18&gt; durée: 0:01:01 (Niveau final=50%)</a:t>
            </a:r>
          </a:p>
          <a:p>
            <a:r>
              <a:rPr lang="fr-FR" sz="1000" dirty="0"/>
              <a:t>  2023-07-28 12:01:16&gt; durée: 0:01:06 (Niveau final=50%)</a:t>
            </a:r>
          </a:p>
          <a:p>
            <a:r>
              <a:rPr lang="fr-FR" sz="1000" dirty="0"/>
              <a:t>  2023-08-01 12:01:23&gt; durée: 0:00:58 (Niveau final=50%)</a:t>
            </a:r>
          </a:p>
          <a:p>
            <a:r>
              <a:rPr lang="fr-FR" sz="1000" dirty="0"/>
              <a:t>  2023-08-01 12:04:37&gt; durée: 0:00:23 (Niveau final=100%)</a:t>
            </a:r>
          </a:p>
          <a:p>
            <a:r>
              <a:rPr lang="fr-FR" sz="1000" dirty="0"/>
              <a:t>  2023-08-04 12:01:18&gt; durée: 0:01:04 (Niveau final=50%)</a:t>
            </a:r>
          </a:p>
          <a:p>
            <a:r>
              <a:rPr lang="fr-FR" sz="1000" dirty="0"/>
              <a:t>  2023-08-04 12:04:38&gt; durée: 0:00:11 (Niveau final=100%)</a:t>
            </a:r>
          </a:p>
          <a:p>
            <a:r>
              <a:rPr lang="fr-FR" sz="1000" dirty="0"/>
              <a:t>  2023-08-05 21:56:17&gt; durée: 0:00:29 (Niveau final=100%)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7A7891C-B88B-EFFF-AA0E-D09F78B890C2}"/>
              </a:ext>
            </a:extLst>
          </p:cNvPr>
          <p:cNvSpPr txBox="1"/>
          <p:nvPr/>
        </p:nvSpPr>
        <p:spPr>
          <a:xfrm>
            <a:off x="7200900" y="1100376"/>
            <a:ext cx="3268844" cy="4862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________________________________________</a:t>
            </a:r>
          </a:p>
          <a:p>
            <a:r>
              <a:rPr lang="fr-FR" sz="1000" dirty="0"/>
              <a:t>OYA d:</a:t>
            </a:r>
          </a:p>
          <a:p>
            <a:r>
              <a:rPr lang="fr-FR" sz="1000" dirty="0"/>
              <a:t>  2023-07-17 22:08:33&gt; durée: 0:00:06 (Niveau final=100%)</a:t>
            </a:r>
          </a:p>
          <a:p>
            <a:r>
              <a:rPr lang="fr-FR" sz="1000" dirty="0"/>
              <a:t>  2023-07-18 10:05:46&gt; durée: 0:00:12 (Niveau final=100%)</a:t>
            </a:r>
          </a:p>
          <a:p>
            <a:r>
              <a:rPr lang="fr-FR" sz="1000" dirty="0"/>
              <a:t>  2023-07-21 12:02:25&gt; durée: 0:00:55 (Niveau final=100%)</a:t>
            </a:r>
          </a:p>
          <a:p>
            <a:r>
              <a:rPr lang="fr-FR" sz="1000" dirty="0"/>
              <a:t>  2023-07-25 12:02:19&gt; durée: 0:00:26 (Niveau final=50%)</a:t>
            </a:r>
          </a:p>
          <a:p>
            <a:r>
              <a:rPr lang="fr-FR" sz="1000" dirty="0"/>
              <a:t>  2023-07-28 12:02:22&gt; durée: 0:01:00 (Niveau final=50%)</a:t>
            </a:r>
          </a:p>
          <a:p>
            <a:r>
              <a:rPr lang="fr-FR" sz="1000" dirty="0"/>
              <a:t>  2023-08-01 12:02:21&gt; durée: 0:01:03 (Niveau final=50%)</a:t>
            </a:r>
          </a:p>
          <a:p>
            <a:r>
              <a:rPr lang="fr-FR" sz="1000" dirty="0"/>
              <a:t>  2023-08-04 12:02:22&gt; durée: 0:01:00 (Niveau final=50%)</a:t>
            </a:r>
          </a:p>
          <a:p>
            <a:r>
              <a:rPr lang="fr-FR" sz="1000" dirty="0"/>
              <a:t>  2023-08-05 21:56:46&gt; durée: 0:00:28 (Niveau final=100%)</a:t>
            </a:r>
          </a:p>
          <a:p>
            <a:r>
              <a:rPr lang="fr-FR" sz="1000" dirty="0"/>
              <a:t>________________________________________</a:t>
            </a:r>
          </a:p>
          <a:p>
            <a:r>
              <a:rPr lang="fr-FR" sz="1000" dirty="0"/>
              <a:t>OYA e:</a:t>
            </a:r>
          </a:p>
          <a:p>
            <a:r>
              <a:rPr lang="fr-FR" sz="1000" dirty="0"/>
              <a:t>  2023-07-17 18:30:22&gt; durée: 0:00:06 (Niveau final=100%)</a:t>
            </a:r>
          </a:p>
          <a:p>
            <a:r>
              <a:rPr lang="fr-FR" sz="1000" dirty="0"/>
              <a:t>  2023-07-18 10:05:58&gt; durée: 0:00:05 (Niveau final=100%)</a:t>
            </a:r>
          </a:p>
          <a:p>
            <a:r>
              <a:rPr lang="fr-FR" sz="1000" dirty="0"/>
              <a:t>  2023-07-21 12:03:20&gt; durée: 0:00:39 (Niveau final=100%)</a:t>
            </a:r>
          </a:p>
          <a:p>
            <a:r>
              <a:rPr lang="fr-FR" sz="1000" dirty="0"/>
              <a:t>  2023-07-25 12:02:45&gt; durée: 0:00:48 (Niveau final=100%)</a:t>
            </a:r>
          </a:p>
          <a:p>
            <a:r>
              <a:rPr lang="fr-FR" sz="1000" dirty="0"/>
              <a:t>  2023-07-28 12:03:22&gt; durée: 0:00:39 (Niveau final=100%)</a:t>
            </a:r>
          </a:p>
          <a:p>
            <a:r>
              <a:rPr lang="fr-FR" sz="1000" dirty="0"/>
              <a:t>  2023-08-01 12:03:24&gt; durée: 0:00:47 (Niveau final=100%)</a:t>
            </a:r>
          </a:p>
          <a:p>
            <a:r>
              <a:rPr lang="fr-FR" sz="1000" dirty="0"/>
              <a:t>  2023-08-05 21:57:14&gt; durée: 0:00:17 (Niveau final=100%)</a:t>
            </a:r>
          </a:p>
          <a:p>
            <a:r>
              <a:rPr lang="fr-FR" sz="1000" dirty="0"/>
              <a:t>________________________________________</a:t>
            </a:r>
          </a:p>
          <a:p>
            <a:r>
              <a:rPr lang="fr-FR" sz="1000" dirty="0"/>
              <a:t>OYA f:</a:t>
            </a:r>
          </a:p>
          <a:p>
            <a:r>
              <a:rPr lang="fr-FR" sz="1000" dirty="0"/>
              <a:t>  2023-07-17 17:05:22&gt; durée: 0:00:06 (Niveau final=100%)</a:t>
            </a:r>
          </a:p>
          <a:p>
            <a:r>
              <a:rPr lang="fr-FR" sz="1000" dirty="0"/>
              <a:t>  2023-07-17 22:08:39&gt; durée: 0:00:10 (Niveau final=100%)</a:t>
            </a:r>
          </a:p>
          <a:p>
            <a:r>
              <a:rPr lang="fr-FR" sz="1000" dirty="0"/>
              <a:t>  2023-07-18 10:06:03&gt; durée: 0:00:16 (Niveau final=100%)</a:t>
            </a:r>
          </a:p>
          <a:p>
            <a:r>
              <a:rPr lang="fr-FR" sz="1000" dirty="0"/>
              <a:t>  2023-07-21 12:03:59&gt; durée: 0:01:01 (Niveau final=50%)</a:t>
            </a:r>
          </a:p>
          <a:p>
            <a:r>
              <a:rPr lang="fr-FR" sz="1000" dirty="0"/>
              <a:t>  2023-07-25 12:03:33&gt; durée: 0:01:01 (Niveau final=50%)</a:t>
            </a:r>
          </a:p>
          <a:p>
            <a:r>
              <a:rPr lang="fr-FR" sz="1000" dirty="0"/>
              <a:t>  2023-07-28 12:04:01&gt; durée: 0:00:59 (Niveau final=50%)</a:t>
            </a:r>
          </a:p>
          <a:p>
            <a:r>
              <a:rPr lang="fr-FR" sz="1000" dirty="0"/>
              <a:t>  2023-08-01 12:04:11&gt; durée: 0:00:11 (Niveau final=0%)</a:t>
            </a:r>
          </a:p>
          <a:p>
            <a:r>
              <a:rPr lang="fr-FR" sz="1000" dirty="0"/>
              <a:t>  2023-08-04 12:03:22&gt; durée: 0:01:05 (Niveau final=50%)</a:t>
            </a:r>
          </a:p>
          <a:p>
            <a:r>
              <a:rPr lang="fr-FR" sz="1000" dirty="0"/>
              <a:t>  2023-08-05 21:57:31&gt; durée: 0:01:01 (Niveau final=50%)</a:t>
            </a:r>
          </a:p>
          <a:p>
            <a:r>
              <a:rPr lang="fr-FR" sz="1000" dirty="0"/>
              <a:t>  2023-08-05 21:59:01&gt; durée: 0:00:11 (Niveau final=100%)</a:t>
            </a:r>
          </a:p>
        </p:txBody>
      </p:sp>
    </p:spTree>
    <p:extLst>
      <p:ext uri="{BB962C8B-B14F-4D97-AF65-F5344CB8AC3E}">
        <p14:creationId xmlns:p14="http://schemas.microsoft.com/office/powerpoint/2010/main" val="2483073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CC7CBEF-D880-AF3D-4929-0C40F8267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3623390" cy="286692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C154A22-790D-DCB0-918C-D9F6425BF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513" y="0"/>
            <a:ext cx="3623390" cy="290512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8472E53-5DB3-9051-9C6D-3B024A2CD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7175" y="123351"/>
            <a:ext cx="3623390" cy="283156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E044148-CAC4-4182-2D00-7199A8225C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74" y="3410047"/>
            <a:ext cx="3549917" cy="2756916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E88A261B-3FC5-6898-3E55-2CD66809F8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9514" y="3429000"/>
            <a:ext cx="3623390" cy="2780889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2E77B22C-ACA6-B4DF-FC19-4FDAD3D2AB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77174" y="3485896"/>
            <a:ext cx="3623389" cy="278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953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0931023-44E1-739B-3768-5A4361EE8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3682"/>
            <a:ext cx="12192000" cy="629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802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24B9535-4B19-3D85-A7D7-200484CE7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0204"/>
            <a:ext cx="12192000" cy="617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353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7222ED9-8CE4-852E-E8FB-CE162017F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8756"/>
            <a:ext cx="12192000" cy="608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8145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816</Words>
  <Application>Microsoft Office PowerPoint</Application>
  <PresentationFormat>Grand écran</PresentationFormat>
  <Paragraphs>98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Usage OYAS vacances 2023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BPC BPC</dc:creator>
  <cp:lastModifiedBy>BPC BPC</cp:lastModifiedBy>
  <cp:revision>28</cp:revision>
  <dcterms:created xsi:type="dcterms:W3CDTF">2023-08-06T09:05:37Z</dcterms:created>
  <dcterms:modified xsi:type="dcterms:W3CDTF">2023-08-26T19:54:32Z</dcterms:modified>
</cp:coreProperties>
</file>