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CE4B9-EDA6-1B75-011D-A089BCBA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6F66B0-F2C5-CE40-15BD-7FE5CEA5B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25FB7-C3D0-BC74-DC07-99A03941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C55EB-E7CF-85C1-2015-8A8C30CA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87A28-A07F-172C-6B73-27928AC3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64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C4415-296B-6B47-AE70-91C849C9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D04432-B405-653A-24D2-682E5416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D9EB3-7617-75A2-8C02-489EDF29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FC2E8-EF64-DDA4-9389-D12019ED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45F20-C462-2237-FA38-8245272A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85585E-60EC-1C57-E0F4-4887E2033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02FFC9-B234-C304-D94E-F0563CF15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3DB7D2-5AF0-8086-A0F1-C08159CA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1CDA4-5DED-0818-2D2A-094A5378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1130C6-3B3D-74BD-5D01-98509A9E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0A017-7620-50DC-DF51-15E0D776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28624-D225-FD29-6342-45AD0A08A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26D5-239F-300A-D73F-B77EAC87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9A498-415E-29CC-388E-BC94B1B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54FEC-F9A1-3AF7-E28D-D1E7646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A4D9-D89F-6F0D-C059-9E47320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A8CA9C-2C44-47FB-1FA8-6AFF622C1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AC52A-065C-9CA2-A41E-B56A119F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0465A6-9822-96F5-C190-8FD4E979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9D203B-F6E8-F423-2995-047A3FC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5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0721A-4508-90D0-FD61-5033DAB4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E842A-8FAA-F7E7-34FF-9398EF4E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5A1E84-CD31-76A4-F076-1A45FF81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8F68C8-5F4E-732F-E835-A291D491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76B82-4F70-A314-1E83-ECE63845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885579-C5B5-E918-9E8C-ECD9001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08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55B4C-8F3F-DBEA-8AE0-5C733B4A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E21FD9-2992-F038-98DC-83223431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D3E9C0-6E85-83C9-CF03-0FE218CB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F73FD5-82A4-B847-B2B9-1F130038E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13A40F-80CA-7EB4-AAB8-5E2F61633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B44C80-8A7E-730C-79BF-4FE910D1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CD75A-919A-4C3F-2CFD-2533BC96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994586-545C-A986-FDDF-31F15CC4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E869D-A5BE-5FFB-53C0-9589517F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69986-DA39-A476-0F8C-17D26EB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922F94-B4DE-A14D-19BF-90AB679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1EE0C-E784-DF2B-F358-F4F74F6C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1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B5A08F-FE4E-444B-2253-FFD1AFB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0A07F1-F8DF-C486-8449-F055908E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26B88E-6ED3-CD5D-9073-99A938BB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5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9DE8D-E4D0-8C37-C63F-FE63BA52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EF8BA-A56A-BF43-5391-6ADB5296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D58C6-AF2E-7E24-BFCF-A45C2E4B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C5E600-5A13-6105-5FDE-351B8DCF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A898D-C3D2-5FEF-4404-D1B9AEA7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B0EF4F-14CF-F30E-FF4D-7FB2C74A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8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1F2A9-6198-E4D4-7CEB-611756FC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0F71F5-B975-87BD-942B-F118CE055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BEEBB5-E88E-D5C3-B025-98340022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DE0754-1350-2568-3FC2-1C14687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AB826-D514-E20B-C582-FC1296FA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5DCAA8-2C55-222E-6D97-F31011F5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1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078A1E-16DB-15AB-DA91-3B6F3216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F0F75-CF4C-6C66-FBAF-FC65894E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A84D0A-891B-1B00-3521-2AB09E3A9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AEEB-29FD-44F3-85A6-A4C9547BAEA4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9A258-FB32-CDEC-3C08-84C021CB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BC7D9-611F-6E84-AAEA-2464DBF23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9884-A381-4FEE-BBD8-3F9976909E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3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0CB511A-E5B3-DA76-7364-FF6D0633C5D4}"/>
              </a:ext>
            </a:extLst>
          </p:cNvPr>
          <p:cNvSpPr txBox="1"/>
          <p:nvPr/>
        </p:nvSpPr>
        <p:spPr>
          <a:xfrm>
            <a:off x="2915216" y="12493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A7B759-ECCC-247C-5204-637F6D53144F}"/>
              </a:ext>
            </a:extLst>
          </p:cNvPr>
          <p:cNvSpPr txBox="1"/>
          <p:nvPr/>
        </p:nvSpPr>
        <p:spPr>
          <a:xfrm>
            <a:off x="2915216" y="184539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omic Sans MS" panose="030F0702030302020204" pitchFamily="66" charset="0"/>
              </a:rPr>
              <a:t>OFF</a:t>
            </a:r>
          </a:p>
        </p:txBody>
      </p:sp>
      <p:pic>
        <p:nvPicPr>
          <p:cNvPr id="7" name="Image 6" descr="Une image contenant cercle, clipart, capture d’écran, Graphique&#10;&#10;Description générée automatiquement">
            <a:extLst>
              <a:ext uri="{FF2B5EF4-FFF2-40B4-BE49-F238E27FC236}">
                <a16:creationId xmlns:a16="http://schemas.microsoft.com/office/drawing/2014/main" id="{A1F87C41-933E-1845-A95E-8B005DE74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79" y="2641698"/>
            <a:ext cx="2069841" cy="1574603"/>
          </a:xfrm>
          <a:prstGeom prst="rect">
            <a:avLst/>
          </a:prstGeom>
        </p:spPr>
      </p:pic>
      <p:pic>
        <p:nvPicPr>
          <p:cNvPr id="9" name="Image 8" descr="Une image contenant clipart, Graphique, symbole, cercle&#10;&#10;Description générée automatiquement">
            <a:extLst>
              <a:ext uri="{FF2B5EF4-FFF2-40B4-BE49-F238E27FC236}">
                <a16:creationId xmlns:a16="http://schemas.microsoft.com/office/drawing/2014/main" id="{34149C69-66D6-CBD9-3AF0-7AAFE216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78" y="4977493"/>
            <a:ext cx="2069841" cy="15746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4C588D-69FF-1162-E31E-1B5E6A7A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55" y="2869949"/>
            <a:ext cx="370755" cy="2306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C64B50-B8B6-F4C6-E811-FAAEFD3C0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390" y="5206858"/>
            <a:ext cx="54300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1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BPC BPC</dc:creator>
  <cp:lastModifiedBy>BPC BPC</cp:lastModifiedBy>
  <cp:revision>1</cp:revision>
  <dcterms:created xsi:type="dcterms:W3CDTF">2023-08-30T20:35:29Z</dcterms:created>
  <dcterms:modified xsi:type="dcterms:W3CDTF">2023-08-30T20:39:31Z</dcterms:modified>
</cp:coreProperties>
</file>