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D01FC4-8149-6892-52D9-68B93A339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E0856C-0E3F-FB68-3EB1-3D1215ACC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B6641F-13D9-E731-2DA6-242E769B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2C5B-391C-44AE-A314-84675F5D9C4A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405ACC-F47D-839C-F5D8-00C20C33F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BD0655-9F8D-10F9-123A-F5CEB822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D545-301C-4D95-A109-200BFF75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28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7F62D9-848B-134D-135B-4F8E2FA7F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DEDBAE-CB0B-8779-331B-7A7511F49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DCE529-0E9F-B86B-11D3-4B3EF882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2C5B-391C-44AE-A314-84675F5D9C4A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506B1F-DB2D-C949-D293-48E4A2C5A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7EDDD9-DAC1-8A0E-23D3-35158CBD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D545-301C-4D95-A109-200BFF75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3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6CF662A-9514-FF7D-C02B-6C4BCAD8C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65FAC0-2931-FF66-D95C-43C6D91FF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007643-4A74-5ABF-C8D3-6D2E3D8D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2C5B-391C-44AE-A314-84675F5D9C4A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E238FC-0E80-F173-F5C6-22F3D58A3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78DBEC-9069-F4FA-D18B-24DE7369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D545-301C-4D95-A109-200BFF75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3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620358-684A-4C21-94A5-F1927016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E1C3F0-B755-40E1-DEC4-685CFCFC3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A3D42F-EECA-85E6-106C-A7648B119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2C5B-391C-44AE-A314-84675F5D9C4A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B8BA51-4B1C-2230-B3CB-38D2FDCC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710C8A-2DDD-FBCB-F098-78C3166E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D545-301C-4D95-A109-200BFF75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13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F2E988-C33C-A966-CC24-AD8ACDE4D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7AD3A9-E1A4-DB88-2DD2-F62EB2484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E8C80C-C793-1DD0-DE00-7344630C4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2C5B-391C-44AE-A314-84675F5D9C4A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05ED61-05AB-020B-5438-ACEC42DD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4D1FC1-4ED9-9B5E-4B17-2E9A3A67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D545-301C-4D95-A109-200BFF75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09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55695-2596-F3BC-E5EB-4997B1385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21E3B0-5A01-EDDF-B9BA-432A6E21D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5605B4-9E49-2F93-4C49-A11A45F0A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0E87E6-A816-50B5-063B-695198A18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2C5B-391C-44AE-A314-84675F5D9C4A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D4D15A-6591-14AC-A0D3-7478BD06D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C8279F-AECF-952D-3758-7542D2AF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D545-301C-4D95-A109-200BFF75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22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8D2F1-2BCE-2C03-1898-F0A7CE508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1FE12A-F12B-ABB4-8EFC-F47CE5490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40A863A-67DE-1EF6-6F8C-AB5748E0A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4DCDCA2-5C61-6532-8C21-169C6E835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3C572A-F30F-FCB9-7573-317D6C10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C23490A-5C26-0437-F873-65D6019E7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2C5B-391C-44AE-A314-84675F5D9C4A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59EA185-7FCF-6E98-CD23-24B3914ED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06561EB-F1E7-A7D5-4BB1-737B4185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D545-301C-4D95-A109-200BFF75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819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EEA274-5EF7-1311-E124-5BEC62C1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B1451AA-D84B-DB59-71CB-E109D99A1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2C5B-391C-44AE-A314-84675F5D9C4A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2789230-05CB-8BA6-91F5-5BD033D46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EC5862-C58D-F8EF-B8E9-5EB387BC2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D545-301C-4D95-A109-200BFF75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04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C460C58-027B-BD0A-377B-D5FC0C912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2C5B-391C-44AE-A314-84675F5D9C4A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FAEF823-4994-0A2B-8D31-0DDF48169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6E6489-FC11-6BCB-DAFC-7DE3D6B8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D545-301C-4D95-A109-200BFF75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29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B846B-EFDA-6042-0FB0-DBEF07271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1AE705-23ED-3A5D-985A-91C986542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BC425D-66E6-8E21-B4F6-0D287D5A0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C2ACF0-C0D0-B317-43BB-87524E05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2C5B-391C-44AE-A314-84675F5D9C4A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C79576-CB5D-A5C1-F562-CE23B09C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F0A2C9-3C54-E34B-3030-FC8CE521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D545-301C-4D95-A109-200BFF75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20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216BC9-1D83-4C47-DDE7-F0767E52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840A4E7-B42A-C5C0-FD33-F8DA1CABB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EE5291-A965-DC48-BBAC-AF0BF2BFE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3B2F79-6E98-31D3-BDD7-83552579A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2C5B-391C-44AE-A314-84675F5D9C4A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950F89-C811-517C-D201-D91EB394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58EF24-A0BA-D05B-A8FD-C1A3884A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4D545-301C-4D95-A109-200BFF75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87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F551328-7104-8335-5FF6-A22C1B0B3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A12378-1942-AE84-1F10-EA8071DE6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6C6111-7C5D-36AE-8A7D-43E1C155C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762C5B-391C-44AE-A314-84675F5D9C4A}" type="datetimeFigureOut">
              <a:rPr lang="fr-FR" smtClean="0"/>
              <a:t>25/08/2024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424C32-0D01-3889-397A-E2B3F53BB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D25139-D5B5-A761-BFF5-9449704B0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14D545-301C-4D95-A109-200BFF75D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26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294E017-77EF-DBE9-33CE-03FEF9D01234}"/>
              </a:ext>
            </a:extLst>
          </p:cNvPr>
          <p:cNvSpPr/>
          <p:nvPr/>
        </p:nvSpPr>
        <p:spPr>
          <a:xfrm>
            <a:off x="6096000" y="1889824"/>
            <a:ext cx="1195057" cy="6156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Maître</a:t>
            </a:r>
          </a:p>
          <a:p>
            <a:pPr algn="ctr"/>
            <a:r>
              <a:rPr lang="fr-FR" dirty="0" err="1"/>
              <a:t>Barbec</a:t>
            </a:r>
            <a:endParaRPr lang="fr-FR" dirty="0"/>
          </a:p>
        </p:txBody>
      </p:sp>
      <p:sp>
        <p:nvSpPr>
          <p:cNvPr id="6" name="Flèche : chevron 5">
            <a:extLst>
              <a:ext uri="{FF2B5EF4-FFF2-40B4-BE49-F238E27FC236}">
                <a16:creationId xmlns:a16="http://schemas.microsoft.com/office/drawing/2014/main" id="{ACC8DE7E-B716-2F30-A8AC-8C391963430D}"/>
              </a:ext>
            </a:extLst>
          </p:cNvPr>
          <p:cNvSpPr/>
          <p:nvPr/>
        </p:nvSpPr>
        <p:spPr>
          <a:xfrm rot="16200000">
            <a:off x="7640053" y="757465"/>
            <a:ext cx="1314230" cy="434567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Pompe</a:t>
            </a:r>
          </a:p>
        </p:txBody>
      </p:sp>
      <p:sp>
        <p:nvSpPr>
          <p:cNvPr id="14" name="Organigramme : Disque magnétique 13">
            <a:extLst>
              <a:ext uri="{FF2B5EF4-FFF2-40B4-BE49-F238E27FC236}">
                <a16:creationId xmlns:a16="http://schemas.microsoft.com/office/drawing/2014/main" id="{01240936-8DF7-DB15-2B1B-D2A10A72E7BC}"/>
              </a:ext>
            </a:extLst>
          </p:cNvPr>
          <p:cNvSpPr/>
          <p:nvPr/>
        </p:nvSpPr>
        <p:spPr>
          <a:xfrm>
            <a:off x="7712757" y="1691784"/>
            <a:ext cx="1188450" cy="1640721"/>
          </a:xfrm>
          <a:prstGeom prst="flowChartMagneticDisk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250L</a:t>
            </a:r>
          </a:p>
        </p:txBody>
      </p:sp>
      <p:sp>
        <p:nvSpPr>
          <p:cNvPr id="17" name="Organigramme : Disque magnétique 16">
            <a:extLst>
              <a:ext uri="{FF2B5EF4-FFF2-40B4-BE49-F238E27FC236}">
                <a16:creationId xmlns:a16="http://schemas.microsoft.com/office/drawing/2014/main" id="{03DE8C9F-6920-95C3-F988-6167F9B1091D}"/>
              </a:ext>
            </a:extLst>
          </p:cNvPr>
          <p:cNvSpPr/>
          <p:nvPr/>
        </p:nvSpPr>
        <p:spPr>
          <a:xfrm>
            <a:off x="6514792" y="569481"/>
            <a:ext cx="687930" cy="719874"/>
          </a:xfrm>
          <a:prstGeom prst="flowChartMagneticDisk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Cuve</a:t>
            </a:r>
          </a:p>
          <a:p>
            <a:pPr algn="ctr"/>
            <a:r>
              <a:rPr lang="fr-FR" sz="1000" dirty="0"/>
              <a:t>100L</a:t>
            </a:r>
          </a:p>
        </p:txBody>
      </p:sp>
      <p:sp>
        <p:nvSpPr>
          <p:cNvPr id="22" name="Organigramme : Opération manuelle 21">
            <a:extLst>
              <a:ext uri="{FF2B5EF4-FFF2-40B4-BE49-F238E27FC236}">
                <a16:creationId xmlns:a16="http://schemas.microsoft.com/office/drawing/2014/main" id="{B0B0821C-37DA-D1DC-024F-CE2A73DB6084}"/>
              </a:ext>
            </a:extLst>
          </p:cNvPr>
          <p:cNvSpPr/>
          <p:nvPr/>
        </p:nvSpPr>
        <p:spPr>
          <a:xfrm>
            <a:off x="2002652" y="746641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sp>
        <p:nvSpPr>
          <p:cNvPr id="23" name="Organigramme : Opération manuelle 22">
            <a:extLst>
              <a:ext uri="{FF2B5EF4-FFF2-40B4-BE49-F238E27FC236}">
                <a16:creationId xmlns:a16="http://schemas.microsoft.com/office/drawing/2014/main" id="{632EA121-A1AD-05C6-AD16-4F283AAFE9B7}"/>
              </a:ext>
            </a:extLst>
          </p:cNvPr>
          <p:cNvSpPr/>
          <p:nvPr/>
        </p:nvSpPr>
        <p:spPr>
          <a:xfrm>
            <a:off x="5119376" y="746641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sp>
        <p:nvSpPr>
          <p:cNvPr id="24" name="Organigramme : Opération manuelle 23">
            <a:extLst>
              <a:ext uri="{FF2B5EF4-FFF2-40B4-BE49-F238E27FC236}">
                <a16:creationId xmlns:a16="http://schemas.microsoft.com/office/drawing/2014/main" id="{9698F9E1-0F44-A150-3F06-09731C48E802}"/>
              </a:ext>
            </a:extLst>
          </p:cNvPr>
          <p:cNvSpPr/>
          <p:nvPr/>
        </p:nvSpPr>
        <p:spPr>
          <a:xfrm>
            <a:off x="1040674" y="746641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sp>
        <p:nvSpPr>
          <p:cNvPr id="25" name="Organigramme : Opération manuelle 24">
            <a:extLst>
              <a:ext uri="{FF2B5EF4-FFF2-40B4-BE49-F238E27FC236}">
                <a16:creationId xmlns:a16="http://schemas.microsoft.com/office/drawing/2014/main" id="{8B643BD5-DCC3-77A0-33E9-82D610DE47B8}"/>
              </a:ext>
            </a:extLst>
          </p:cNvPr>
          <p:cNvSpPr/>
          <p:nvPr/>
        </p:nvSpPr>
        <p:spPr>
          <a:xfrm>
            <a:off x="92211" y="746641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59A7EFD9-C2B6-B5FC-2E66-B63D06861BFE}"/>
              </a:ext>
            </a:extLst>
          </p:cNvPr>
          <p:cNvCxnSpPr>
            <a:cxnSpLocks/>
          </p:cNvCxnSpPr>
          <p:nvPr/>
        </p:nvCxnSpPr>
        <p:spPr>
          <a:xfrm flipV="1">
            <a:off x="7356012" y="1162639"/>
            <a:ext cx="570582" cy="9356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B19C8FC-94B4-8859-A94D-F9D5B57A2802}"/>
              </a:ext>
            </a:extLst>
          </p:cNvPr>
          <p:cNvCxnSpPr>
            <a:cxnSpLocks/>
          </p:cNvCxnSpPr>
          <p:nvPr/>
        </p:nvCxnSpPr>
        <p:spPr>
          <a:xfrm>
            <a:off x="7279367" y="929418"/>
            <a:ext cx="6472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24C44AA-A1C9-8BB3-EA1B-E26FBFA48F82}"/>
              </a:ext>
            </a:extLst>
          </p:cNvPr>
          <p:cNvCxnSpPr>
            <a:cxnSpLocks/>
          </p:cNvCxnSpPr>
          <p:nvPr/>
        </p:nvCxnSpPr>
        <p:spPr>
          <a:xfrm>
            <a:off x="5977288" y="974748"/>
            <a:ext cx="4423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Organigramme : Opération manuelle 33">
            <a:extLst>
              <a:ext uri="{FF2B5EF4-FFF2-40B4-BE49-F238E27FC236}">
                <a16:creationId xmlns:a16="http://schemas.microsoft.com/office/drawing/2014/main" id="{A88C9657-EC2F-580E-E020-E9382DD73D59}"/>
              </a:ext>
            </a:extLst>
          </p:cNvPr>
          <p:cNvSpPr/>
          <p:nvPr/>
        </p:nvSpPr>
        <p:spPr>
          <a:xfrm>
            <a:off x="3899578" y="746641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AB29D5A9-55E1-E384-37B1-C44F200FC5DC}"/>
              </a:ext>
            </a:extLst>
          </p:cNvPr>
          <p:cNvCxnSpPr>
            <a:cxnSpLocks/>
          </p:cNvCxnSpPr>
          <p:nvPr/>
        </p:nvCxnSpPr>
        <p:spPr>
          <a:xfrm>
            <a:off x="4687660" y="965123"/>
            <a:ext cx="4423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497B06F4-3C12-D41F-6242-40281C90D845}"/>
              </a:ext>
            </a:extLst>
          </p:cNvPr>
          <p:cNvCxnSpPr>
            <a:cxnSpLocks/>
          </p:cNvCxnSpPr>
          <p:nvPr/>
        </p:nvCxnSpPr>
        <p:spPr>
          <a:xfrm>
            <a:off x="2890633" y="929418"/>
            <a:ext cx="909460" cy="17447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457B08EC-1618-C8E6-2110-3DA86DBFD117}"/>
              </a:ext>
            </a:extLst>
          </p:cNvPr>
          <p:cNvCxnSpPr>
            <a:cxnSpLocks/>
          </p:cNvCxnSpPr>
          <p:nvPr/>
        </p:nvCxnSpPr>
        <p:spPr>
          <a:xfrm>
            <a:off x="1858867" y="920785"/>
            <a:ext cx="184327" cy="86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836A45F6-0A36-DCB2-657F-F352BBF1CD50}"/>
              </a:ext>
            </a:extLst>
          </p:cNvPr>
          <p:cNvCxnSpPr>
            <a:cxnSpLocks/>
          </p:cNvCxnSpPr>
          <p:nvPr/>
        </p:nvCxnSpPr>
        <p:spPr>
          <a:xfrm>
            <a:off x="894275" y="916468"/>
            <a:ext cx="184327" cy="86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rganigramme : Opération manuelle 41">
            <a:extLst>
              <a:ext uri="{FF2B5EF4-FFF2-40B4-BE49-F238E27FC236}">
                <a16:creationId xmlns:a16="http://schemas.microsoft.com/office/drawing/2014/main" id="{B5B0070D-DEDD-8C12-5FAB-B3362D3559AA}"/>
              </a:ext>
            </a:extLst>
          </p:cNvPr>
          <p:cNvSpPr/>
          <p:nvPr/>
        </p:nvSpPr>
        <p:spPr>
          <a:xfrm>
            <a:off x="986438" y="2146591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sp>
        <p:nvSpPr>
          <p:cNvPr id="43" name="Organigramme : Opération manuelle 42">
            <a:extLst>
              <a:ext uri="{FF2B5EF4-FFF2-40B4-BE49-F238E27FC236}">
                <a16:creationId xmlns:a16="http://schemas.microsoft.com/office/drawing/2014/main" id="{247F9A70-0B96-2F5C-A594-6DCFD8EC114E}"/>
              </a:ext>
            </a:extLst>
          </p:cNvPr>
          <p:cNvSpPr/>
          <p:nvPr/>
        </p:nvSpPr>
        <p:spPr>
          <a:xfrm>
            <a:off x="2219894" y="2155628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FAD27893-091A-8E2F-CCFF-00C07C331B52}"/>
              </a:ext>
            </a:extLst>
          </p:cNvPr>
          <p:cNvCxnSpPr>
            <a:cxnSpLocks/>
          </p:cNvCxnSpPr>
          <p:nvPr/>
        </p:nvCxnSpPr>
        <p:spPr>
          <a:xfrm>
            <a:off x="1834328" y="2338405"/>
            <a:ext cx="3366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D3C82D4B-AA4C-21CB-66F3-AE2A2F8B1969}"/>
              </a:ext>
            </a:extLst>
          </p:cNvPr>
          <p:cNvCxnSpPr>
            <a:cxnSpLocks/>
          </p:cNvCxnSpPr>
          <p:nvPr/>
        </p:nvCxnSpPr>
        <p:spPr>
          <a:xfrm>
            <a:off x="520743" y="1184356"/>
            <a:ext cx="826794" cy="913951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20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294E017-77EF-DBE9-33CE-03FEF9D01234}"/>
              </a:ext>
            </a:extLst>
          </p:cNvPr>
          <p:cNvSpPr/>
          <p:nvPr/>
        </p:nvSpPr>
        <p:spPr>
          <a:xfrm>
            <a:off x="975919" y="4912156"/>
            <a:ext cx="1195057" cy="6156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Maître</a:t>
            </a:r>
          </a:p>
          <a:p>
            <a:pPr algn="ctr"/>
            <a:r>
              <a:rPr lang="fr-FR" dirty="0"/>
              <a:t>Réduit</a:t>
            </a:r>
          </a:p>
        </p:txBody>
      </p:sp>
      <p:sp>
        <p:nvSpPr>
          <p:cNvPr id="6" name="Flèche : chevron 5">
            <a:extLst>
              <a:ext uri="{FF2B5EF4-FFF2-40B4-BE49-F238E27FC236}">
                <a16:creationId xmlns:a16="http://schemas.microsoft.com/office/drawing/2014/main" id="{ACC8DE7E-B716-2F30-A8AC-8C391963430D}"/>
              </a:ext>
            </a:extLst>
          </p:cNvPr>
          <p:cNvSpPr/>
          <p:nvPr/>
        </p:nvSpPr>
        <p:spPr>
          <a:xfrm>
            <a:off x="2363723" y="4005653"/>
            <a:ext cx="1314230" cy="434567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Pompe</a:t>
            </a:r>
          </a:p>
        </p:txBody>
      </p:sp>
      <p:sp>
        <p:nvSpPr>
          <p:cNvPr id="14" name="Organigramme : Disque magnétique 13">
            <a:extLst>
              <a:ext uri="{FF2B5EF4-FFF2-40B4-BE49-F238E27FC236}">
                <a16:creationId xmlns:a16="http://schemas.microsoft.com/office/drawing/2014/main" id="{01240936-8DF7-DB15-2B1B-D2A10A72E7BC}"/>
              </a:ext>
            </a:extLst>
          </p:cNvPr>
          <p:cNvSpPr/>
          <p:nvPr/>
        </p:nvSpPr>
        <p:spPr>
          <a:xfrm>
            <a:off x="2296408" y="4511303"/>
            <a:ext cx="1188450" cy="1640721"/>
          </a:xfrm>
          <a:prstGeom prst="flowChartMagneticDisk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250L</a:t>
            </a:r>
          </a:p>
        </p:txBody>
      </p:sp>
      <p:sp>
        <p:nvSpPr>
          <p:cNvPr id="22" name="Organigramme : Opération manuelle 21">
            <a:extLst>
              <a:ext uri="{FF2B5EF4-FFF2-40B4-BE49-F238E27FC236}">
                <a16:creationId xmlns:a16="http://schemas.microsoft.com/office/drawing/2014/main" id="{B0B0821C-37DA-D1DC-024F-CE2A73DB6084}"/>
              </a:ext>
            </a:extLst>
          </p:cNvPr>
          <p:cNvSpPr/>
          <p:nvPr/>
        </p:nvSpPr>
        <p:spPr>
          <a:xfrm>
            <a:off x="5973433" y="2747059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sp>
        <p:nvSpPr>
          <p:cNvPr id="23" name="Organigramme : Opération manuelle 22">
            <a:extLst>
              <a:ext uri="{FF2B5EF4-FFF2-40B4-BE49-F238E27FC236}">
                <a16:creationId xmlns:a16="http://schemas.microsoft.com/office/drawing/2014/main" id="{632EA121-A1AD-05C6-AD16-4F283AAFE9B7}"/>
              </a:ext>
            </a:extLst>
          </p:cNvPr>
          <p:cNvSpPr/>
          <p:nvPr/>
        </p:nvSpPr>
        <p:spPr>
          <a:xfrm>
            <a:off x="5976440" y="4218806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sp>
        <p:nvSpPr>
          <p:cNvPr id="24" name="Organigramme : Opération manuelle 23">
            <a:extLst>
              <a:ext uri="{FF2B5EF4-FFF2-40B4-BE49-F238E27FC236}">
                <a16:creationId xmlns:a16="http://schemas.microsoft.com/office/drawing/2014/main" id="{9698F9E1-0F44-A150-3F06-09731C48E802}"/>
              </a:ext>
            </a:extLst>
          </p:cNvPr>
          <p:cNvSpPr/>
          <p:nvPr/>
        </p:nvSpPr>
        <p:spPr>
          <a:xfrm>
            <a:off x="5973433" y="1304105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sp>
        <p:nvSpPr>
          <p:cNvPr id="25" name="Organigramme : Opération manuelle 24">
            <a:extLst>
              <a:ext uri="{FF2B5EF4-FFF2-40B4-BE49-F238E27FC236}">
                <a16:creationId xmlns:a16="http://schemas.microsoft.com/office/drawing/2014/main" id="{8B643BD5-DCC3-77A0-33E9-82D610DE47B8}"/>
              </a:ext>
            </a:extLst>
          </p:cNvPr>
          <p:cNvSpPr/>
          <p:nvPr/>
        </p:nvSpPr>
        <p:spPr>
          <a:xfrm>
            <a:off x="5973433" y="566927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59A7EFD9-C2B6-B5FC-2E66-B63D06861BFE}"/>
              </a:ext>
            </a:extLst>
          </p:cNvPr>
          <p:cNvCxnSpPr>
            <a:cxnSpLocks/>
          </p:cNvCxnSpPr>
          <p:nvPr/>
        </p:nvCxnSpPr>
        <p:spPr>
          <a:xfrm flipV="1">
            <a:off x="1549037" y="4222936"/>
            <a:ext cx="670857" cy="5907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Organigramme : Opération manuelle 33">
            <a:extLst>
              <a:ext uri="{FF2B5EF4-FFF2-40B4-BE49-F238E27FC236}">
                <a16:creationId xmlns:a16="http://schemas.microsoft.com/office/drawing/2014/main" id="{A88C9657-EC2F-580E-E020-E9382DD73D59}"/>
              </a:ext>
            </a:extLst>
          </p:cNvPr>
          <p:cNvSpPr/>
          <p:nvPr/>
        </p:nvSpPr>
        <p:spPr>
          <a:xfrm>
            <a:off x="5974990" y="3490308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497B06F4-3C12-D41F-6242-40281C90D845}"/>
              </a:ext>
            </a:extLst>
          </p:cNvPr>
          <p:cNvCxnSpPr>
            <a:cxnSpLocks/>
          </p:cNvCxnSpPr>
          <p:nvPr/>
        </p:nvCxnSpPr>
        <p:spPr>
          <a:xfrm flipV="1">
            <a:off x="6401965" y="1790299"/>
            <a:ext cx="0" cy="805639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457B08EC-1618-C8E6-2110-3DA86DBFD117}"/>
              </a:ext>
            </a:extLst>
          </p:cNvPr>
          <p:cNvCxnSpPr>
            <a:cxnSpLocks/>
          </p:cNvCxnSpPr>
          <p:nvPr/>
        </p:nvCxnSpPr>
        <p:spPr>
          <a:xfrm>
            <a:off x="6401965" y="3906160"/>
            <a:ext cx="0" cy="2412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rganigramme : Opération manuelle 41">
            <a:extLst>
              <a:ext uri="{FF2B5EF4-FFF2-40B4-BE49-F238E27FC236}">
                <a16:creationId xmlns:a16="http://schemas.microsoft.com/office/drawing/2014/main" id="{B5B0070D-DEDD-8C12-5FAB-B3362D3559AA}"/>
              </a:ext>
            </a:extLst>
          </p:cNvPr>
          <p:cNvSpPr/>
          <p:nvPr/>
        </p:nvSpPr>
        <p:spPr>
          <a:xfrm>
            <a:off x="2446975" y="2016357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sp>
        <p:nvSpPr>
          <p:cNvPr id="43" name="Organigramme : Opération manuelle 42">
            <a:extLst>
              <a:ext uri="{FF2B5EF4-FFF2-40B4-BE49-F238E27FC236}">
                <a16:creationId xmlns:a16="http://schemas.microsoft.com/office/drawing/2014/main" id="{247F9A70-0B96-2F5C-A594-6DCFD8EC114E}"/>
              </a:ext>
            </a:extLst>
          </p:cNvPr>
          <p:cNvSpPr/>
          <p:nvPr/>
        </p:nvSpPr>
        <p:spPr>
          <a:xfrm>
            <a:off x="2462101" y="2774172"/>
            <a:ext cx="857064" cy="365554"/>
          </a:xfrm>
          <a:prstGeom prst="flowChartManualOperat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dirty="0"/>
              <a:t>Oya</a:t>
            </a:r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D3C82D4B-AA4C-21CB-66F3-AE2A2F8B1969}"/>
              </a:ext>
            </a:extLst>
          </p:cNvPr>
          <p:cNvCxnSpPr>
            <a:cxnSpLocks/>
          </p:cNvCxnSpPr>
          <p:nvPr/>
        </p:nvCxnSpPr>
        <p:spPr>
          <a:xfrm>
            <a:off x="3319165" y="2184613"/>
            <a:ext cx="2657275" cy="2161360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21E43498-15B4-28D9-994A-E4BCF3D00E50}"/>
              </a:ext>
            </a:extLst>
          </p:cNvPr>
          <p:cNvCxnSpPr>
            <a:cxnSpLocks/>
          </p:cNvCxnSpPr>
          <p:nvPr/>
        </p:nvCxnSpPr>
        <p:spPr>
          <a:xfrm flipV="1">
            <a:off x="2890633" y="3220865"/>
            <a:ext cx="0" cy="639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F3A17AF-F872-4546-8834-2AF82A17FE7F}"/>
              </a:ext>
            </a:extLst>
          </p:cNvPr>
          <p:cNvCxnSpPr>
            <a:cxnSpLocks/>
          </p:cNvCxnSpPr>
          <p:nvPr/>
        </p:nvCxnSpPr>
        <p:spPr>
          <a:xfrm flipH="1" flipV="1">
            <a:off x="2890633" y="2454442"/>
            <a:ext cx="1450" cy="2829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8BE1017-C611-EBA9-E73C-C4594B29E737}"/>
              </a:ext>
            </a:extLst>
          </p:cNvPr>
          <p:cNvCxnSpPr>
            <a:cxnSpLocks/>
          </p:cNvCxnSpPr>
          <p:nvPr/>
        </p:nvCxnSpPr>
        <p:spPr>
          <a:xfrm>
            <a:off x="6391901" y="3187769"/>
            <a:ext cx="0" cy="2412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53001CC-3661-67AE-41D8-7FC832AFC9C5}"/>
              </a:ext>
            </a:extLst>
          </p:cNvPr>
          <p:cNvCxnSpPr>
            <a:cxnSpLocks/>
          </p:cNvCxnSpPr>
          <p:nvPr/>
        </p:nvCxnSpPr>
        <p:spPr>
          <a:xfrm>
            <a:off x="6381398" y="989571"/>
            <a:ext cx="0" cy="2412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69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668D0A6-7341-06D1-B0A4-706C8FF4C6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777" r="-2" b="14314"/>
          <a:stretch/>
        </p:blipFill>
        <p:spPr>
          <a:xfrm>
            <a:off x="191086" y="166533"/>
            <a:ext cx="7807938" cy="317660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9E4BEB9-CB39-1335-6C5E-D517B616C8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97" r="452" b="-2"/>
          <a:stretch/>
        </p:blipFill>
        <p:spPr>
          <a:xfrm>
            <a:off x="8183346" y="166533"/>
            <a:ext cx="3822808" cy="316065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71172A3-4C87-1242-8A4D-B51AED64B26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751" b="1"/>
          <a:stretch/>
        </p:blipFill>
        <p:spPr>
          <a:xfrm>
            <a:off x="191086" y="3509670"/>
            <a:ext cx="7807938" cy="318179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A6BF7B9-A350-5FCA-5DF3-A45243D2845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3086" r="28697" b="-1"/>
          <a:stretch/>
        </p:blipFill>
        <p:spPr>
          <a:xfrm>
            <a:off x="8183346" y="3506741"/>
            <a:ext cx="3822808" cy="318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77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0412FD4-121A-39F2-7F5A-FBE821517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824" y="1185215"/>
            <a:ext cx="5077966" cy="280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518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24</Words>
  <Application>Microsoft Office PowerPoint</Application>
  <PresentationFormat>Grand écran</PresentationFormat>
  <Paragraphs>24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Bernard PINOCHET</dc:creator>
  <cp:lastModifiedBy>Bernard PINOCHET</cp:lastModifiedBy>
  <cp:revision>10</cp:revision>
  <dcterms:created xsi:type="dcterms:W3CDTF">2024-05-29T21:19:53Z</dcterms:created>
  <dcterms:modified xsi:type="dcterms:W3CDTF">2024-08-25T19:23:08Z</dcterms:modified>
</cp:coreProperties>
</file>