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E819E0-7F2C-AAF6-9201-CF4F798795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ADC0C29-E50F-6C7C-D0B5-E2B78D2F6B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315FE8-E701-3D47-E8B5-F33C0CF6C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3E397-3771-4D9C-9008-F16B9D07B70E}" type="datetimeFigureOut">
              <a:rPr lang="fr-FR" smtClean="0"/>
              <a:t>24/03/2024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BF6D68-2AFF-8354-5A25-C6CBB9312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A8EE61-BD98-40AC-D07C-533B5836A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E37E-4E52-4D92-887D-4F7CBC2214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940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5D2E23-04CA-BE4C-4DB5-66FD4349F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EEE8854-275F-0BF2-6842-C1AE64728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A1F126-4EA9-080B-EDCD-B2971A423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3E397-3771-4D9C-9008-F16B9D07B70E}" type="datetimeFigureOut">
              <a:rPr lang="fr-FR" smtClean="0"/>
              <a:t>24/03/2024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9446E1-7FD4-1847-EA4C-E44623D3B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4C1303-5BE6-80D3-757C-8C517E349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E37E-4E52-4D92-887D-4F7CBC2214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4940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CC962F4-3461-4E2D-E4D8-AAF7F39355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99E89E0-3EDE-A829-75EA-780332160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0E30A0-C92D-DFAB-CD8D-6D71C30CA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3E397-3771-4D9C-9008-F16B9D07B70E}" type="datetimeFigureOut">
              <a:rPr lang="fr-FR" smtClean="0"/>
              <a:t>24/03/2024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91E22A-7578-42A4-5307-9DFBDF3DD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A12820-BD82-4CCA-8407-041A5285B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E37E-4E52-4D92-887D-4F7CBC2214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8686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8AE74D-0B43-E1F7-2086-C844A46AC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856F16-8695-7144-8A08-994E2965C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9E8D4A-4DDF-F1AC-DC43-09C4BC843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3E397-3771-4D9C-9008-F16B9D07B70E}" type="datetimeFigureOut">
              <a:rPr lang="fr-FR" smtClean="0"/>
              <a:t>24/03/2024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30A38C-CD97-3208-C1BE-1CA2B8BF3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F32AFB-7051-02A0-F620-8E9EB6334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E37E-4E52-4D92-887D-4F7CBC2214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3830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38FEA5-E2AA-CBA9-8C79-400447652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C3506C-7143-0011-5593-DB21E025E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E70958-7D36-9DCB-882F-46135ED4A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3E397-3771-4D9C-9008-F16B9D07B70E}" type="datetimeFigureOut">
              <a:rPr lang="fr-FR" smtClean="0"/>
              <a:t>24/03/2024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0EECCC-67A2-CC19-43C6-E250EA629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CACE29-B340-6BD5-4B63-DB9925C67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E37E-4E52-4D92-887D-4F7CBC2214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1754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294E49-821C-6866-6E60-71A6B2DC2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2F136C-B157-B25A-0DAC-89C05F3984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EDF2338-3A77-B053-2EEB-8949EE643C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BDA2C28-BA43-E2E1-E9CC-C86DCC7A9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3E397-3771-4D9C-9008-F16B9D07B70E}" type="datetimeFigureOut">
              <a:rPr lang="fr-FR" smtClean="0"/>
              <a:t>24/03/2024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E7E6D42-FB43-8D51-A1E5-598CE751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C641EC2-C025-21BB-548A-EE43CAA44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E37E-4E52-4D92-887D-4F7CBC2214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2529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254D92-7A85-6CD5-76F2-C00E04340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8429DF4-8739-323B-37F4-035CAEEBD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B9D51F0-9B9C-5F3E-8A75-406D7FADD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7987E62-AA26-B1D6-B532-B241C22BD0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9F976F9-F5CF-7651-2C90-9628172EF7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92EA17E-D6AB-51DB-FC03-8C787B011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3E397-3771-4D9C-9008-F16B9D07B70E}" type="datetimeFigureOut">
              <a:rPr lang="fr-FR" smtClean="0"/>
              <a:t>24/03/2024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BE0EF2D-F259-9762-CD49-A536251D2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1A4A9A4-0BEC-A03E-F6C2-7C93AFCC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E37E-4E52-4D92-887D-4F7CBC2214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1108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CAE9B5-9090-53F2-D778-E36F9757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C160C75-B110-5EBD-ABF3-231DA8E10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3E397-3771-4D9C-9008-F16B9D07B70E}" type="datetimeFigureOut">
              <a:rPr lang="fr-FR" smtClean="0"/>
              <a:t>24/03/2024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8FF3ADE-F424-4068-D311-C270665BC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03247A1-5662-2502-DDCB-D94E490F9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E37E-4E52-4D92-887D-4F7CBC2214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63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0904EB7-8C04-8A18-3C04-9545BD8C2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3E397-3771-4D9C-9008-F16B9D07B70E}" type="datetimeFigureOut">
              <a:rPr lang="fr-FR" smtClean="0"/>
              <a:t>24/03/2024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A1CB38D-55E9-1B2C-A6B3-0F1DB015D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D35149E-6525-5E41-B929-1403E5B41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E37E-4E52-4D92-887D-4F7CBC2214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2068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BF194C-799F-5F1D-03C9-35DDDAC64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911A5B-E26D-202A-87CF-74C90F9A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E60DE84-9711-2616-D04D-505A4C921A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33B61CA-FA5B-0115-B471-3631FB367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3E397-3771-4D9C-9008-F16B9D07B70E}" type="datetimeFigureOut">
              <a:rPr lang="fr-FR" smtClean="0"/>
              <a:t>24/03/2024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1688258-2D7D-D1A2-6736-4D72ABE8A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370684B-8BE3-60EB-A9C0-66AEB0A04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E37E-4E52-4D92-887D-4F7CBC2214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2113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40ECC5-9D37-9791-DEAC-CC026115A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5AECCFA-17D2-1A67-3236-BCB744419A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C989052-5D97-B3A0-F4FA-E289D99A7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EDB765F-8E1D-2C03-67A0-1EC7511DD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3E397-3771-4D9C-9008-F16B9D07B70E}" type="datetimeFigureOut">
              <a:rPr lang="fr-FR" smtClean="0"/>
              <a:t>24/03/2024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26DDA11-7A24-A3F4-B59D-8D1A56F98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FF5AD4A-C755-A86E-7A1D-8C67E7C5F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E37E-4E52-4D92-887D-4F7CBC2214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715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1B30221-CA15-7D99-AF91-8BCA53603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B3686EB-7595-8B3C-6AEE-762D74714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8DE60F-AA45-F9A0-7015-932BE42EC5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23E397-3771-4D9C-9008-F16B9D07B70E}" type="datetimeFigureOut">
              <a:rPr lang="fr-FR" smtClean="0"/>
              <a:t>24/03/2024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FA8836-C710-BE0C-D30C-647D3564A1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C33327-3C2A-ACAA-6316-0F3392CC1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AEE37E-4E52-4D92-887D-4F7CBC2214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8995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1A55039-7815-EDE8-07B0-8231BB348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8" y="178496"/>
            <a:ext cx="4590473" cy="507311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1A95C2E-6D56-0192-E226-523DE2770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963" y="0"/>
            <a:ext cx="5717309" cy="305609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CECCECE-E5BF-D56A-AC6C-D856793E01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6066" y="5421952"/>
            <a:ext cx="2286319" cy="122889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3691786-C85B-7EE5-EAE8-4AF61543B1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2835" y="2980301"/>
            <a:ext cx="4590473" cy="372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20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0FD2871-7C43-A165-6444-A52464294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33" y="220332"/>
            <a:ext cx="6173061" cy="266737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BDCDD0A-CAD2-37BA-7D2C-F9FA168D7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5917806" y="3970297"/>
            <a:ext cx="5639587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076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Grand écran</PresentationFormat>
  <Paragraphs>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Bernard PINOCHET</dc:creator>
  <cp:lastModifiedBy>Bernard PINOCHET</cp:lastModifiedBy>
  <cp:revision>2</cp:revision>
  <cp:lastPrinted>2024-03-24T18:02:52Z</cp:lastPrinted>
  <dcterms:created xsi:type="dcterms:W3CDTF">2024-03-24T18:00:30Z</dcterms:created>
  <dcterms:modified xsi:type="dcterms:W3CDTF">2024-03-24T18:06:48Z</dcterms:modified>
</cp:coreProperties>
</file>