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043E7-C9A0-2A60-3A25-CC40F1D98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78EB63-8872-477B-786C-2373CB429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13186-79CE-A921-9251-8359444C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C3BA4-EDD3-223F-6E33-CDCEF522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5B9173-FC66-F95F-576B-55110E10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4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2822F-8084-B0EC-D0A3-44BC17EE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A025AA-E25C-9E55-7D7B-CD5166AF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D2B1FF-F665-AD2A-EE45-D78024D6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5B0C6-E78D-E668-9577-08F14909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23FB8-9C09-94A8-3279-00961C60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8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0E4F93-9798-0883-85DC-390C7BF52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3B6F1A-16BE-48E3-DC4C-FCE04D34A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734C60-89A3-4F7C-27E8-22363D06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E17C98-2FC4-313B-3B99-D73EA119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3DF6B-E0D9-A9AB-C2E3-7C4D9672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07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99DE1-20FD-B82D-01F6-09913E5F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7CC06-45BB-4BAF-898A-DB346ED8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D57EA-9839-70BC-7057-E11EBFD2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207253-A01A-1601-E0B3-4ED6E64C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6A0181-27A1-F6BB-D8BD-6F735407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47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E8524-1BF9-83C4-0216-DDBAAD3A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3F194F-393A-04DB-DC79-59925737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C620B8-4AC4-75C0-6267-1AB80D44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0BDC6-FDB8-2752-9EAC-3A4CB536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2A6E9D-BFDC-D152-5260-880D4D9A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7B6A0-A4CC-7F2A-0367-0974CBB5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8A41F-793B-FC69-6AD2-E72EA1BF6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3E4AF3-D53F-D2D3-081C-DD1921FB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36DBA5-C2B6-E3FD-676C-8CD919C6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EEA717-42B7-9C75-F164-9BE50FC3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C13D48-9E2E-DD32-0E8E-2E29339C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94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53FDA-74BD-F8F6-55D7-D3587DAA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5F0EC7-451B-CD74-E552-B4E6718A0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B4CD71-0FAF-1ABB-966B-7201026A0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671F89-6734-4EDA-ADF3-D44AF96F7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832FAD-DA7E-4CB7-60A6-517ACB30B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B5A142-3462-B59C-6FF8-7FF98254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A26A56-4218-9CCE-89A7-91377A3B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7EA32A-86A9-070E-85A8-960CC5BE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5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1F125-2681-3FC7-5F4A-3FFA2EFF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000032-85E0-B113-A032-06B566AA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731C4B-838E-FFA3-9081-AEF9B2E2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B5C04B-60D1-44FA-367D-07FCBC73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58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EDBF3E-73A2-0CE9-D9A1-8A0BC196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D95305-8D7E-B66E-3C69-0FECD622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009612-A270-A0E1-DD5C-3FDD9F2C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40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9351C-B860-D53D-053F-F19A6DB3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7E82B-2FAD-3AC3-051B-9AC99D07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97169F-B14E-9FC6-34E2-445032480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8BEBD6-F50A-A199-59CC-60CA227D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F42F75-80C6-9120-1C5B-013604E0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0EFD0D-E2E0-D089-CDB8-60F5302A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3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A80F3-370F-DA97-695E-5D1B4439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650971-447E-65F6-EF9B-12E7AC67B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40E59F-92CF-DBCD-72B3-519B73FB3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BBBF98-20D4-F754-850F-761BD97D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7D4A4-DBE8-1899-07AB-EA896782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B37037-8CD7-89FF-745B-0ED3058B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56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EBE45F-1AD3-BF09-88D0-4568A9C5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A3ABD-F1C8-697B-9B66-E8F4E8A9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44C84A-8D0D-1872-2C9C-225392A2E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35DF2-18DB-4A4E-B187-F4C1C7F3E79B}" type="datetimeFigureOut">
              <a:rPr lang="fr-FR" smtClean="0"/>
              <a:t>24/03/2024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4E1CE7-2881-3628-B248-36989153D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155E5B-3906-D029-8972-F190EA6D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BA3B1-4824-4FE2-9D6D-ED0C071DD4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62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75E5E3-2BBB-5145-3637-B56EAD6E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29490" cy="35652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715E9F-C884-9F79-DD05-D3BA9977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42" y="0"/>
            <a:ext cx="6625257" cy="43759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479433-AA35-EB86-138F-B46A4D2C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765" y="4118990"/>
            <a:ext cx="3324689" cy="200052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08EA07E-E270-4C52-93BA-3E15C64F2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4107197" cy="34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36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3</cp:revision>
  <dcterms:created xsi:type="dcterms:W3CDTF">2024-03-24T17:13:24Z</dcterms:created>
  <dcterms:modified xsi:type="dcterms:W3CDTF">2024-03-24T17:53:23Z</dcterms:modified>
</cp:coreProperties>
</file>