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BC7856-53E2-7436-1A92-5C0D68C78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873054-D0C9-BAAB-DA04-802906AA8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7EA5CE-0C32-5E96-04FD-79C9119D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7180-7FC9-4F7E-A564-279F715F41CE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5F8F56-A78D-63FC-2CB8-C573AD5B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02BC6C-4386-5E4A-BA02-4FD5899D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B3AD-6138-4C23-A5EF-C6BEE926C9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04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B3DE7D-2B7C-F60F-F77C-61FCAAA4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40B3D18-E162-8CFC-5563-670D4293F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ADCABD-8EF2-8DF9-9638-5FEC1AE5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7180-7FC9-4F7E-A564-279F715F41CE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275936-06ED-D962-3510-B2396D29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53AD60-D4CB-2482-A91B-4A3D99B3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B3AD-6138-4C23-A5EF-C6BEE926C9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9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02042D-EE81-56B8-54D3-ABC0650A8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4E0032-58CD-067C-3929-4CC9443F3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1F2EFA-6ABA-B6A9-BD5B-CE22BDCC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7180-7FC9-4F7E-A564-279F715F41CE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296CF7-3D1A-996B-7E47-36CDE8A4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98F3E0-C163-9980-D28C-1A0397C4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B3AD-6138-4C23-A5EF-C6BEE926C9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78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457352-4147-6E40-5BCD-CB049411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78BCD1-F702-25D8-CFEB-E48FA66A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64A568-2ECB-67A1-91DF-2C688359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7180-7FC9-4F7E-A564-279F715F41CE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047E6F-0926-B04B-2C1A-FC67784D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71F462-AF7C-61E4-FF6A-307AB176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B3AD-6138-4C23-A5EF-C6BEE926C9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18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82AA0-4A52-3193-58DE-F9E7E122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959A7D-B568-A77D-105C-31B458040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5FC580-93B9-7BF3-6530-EF6C546E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7180-7FC9-4F7E-A564-279F715F41CE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2C808F-B0D9-C601-8496-7C1AEF5F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8B6F07-FF32-995B-2B3D-EBB780FB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B3AD-6138-4C23-A5EF-C6BEE926C9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96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F7666B-8F0D-3253-B9F8-66B3ED180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834F77-82B6-A5D2-3276-B47FAC932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279D72-3A0C-34F2-6952-AAFC7F265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670532-12A0-4953-95EC-AB361FBB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7180-7FC9-4F7E-A564-279F715F41CE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9D34DD-19B9-A41F-DD18-F7D43658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298E77-8635-BE54-98F9-23357478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B3AD-6138-4C23-A5EF-C6BEE926C9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9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6B6A5-B606-943F-E8C6-86853D704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6D6E45-74B0-657F-675F-F4BF66BD0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F5AD60-2B4C-527F-3476-51580DEE4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A9BFC3E-F51E-BE87-02F0-4DD7BF649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F716A7-8656-5519-0046-FBEE7F153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496F840-8CAB-343A-18A0-09F415CE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7180-7FC9-4F7E-A564-279F715F41CE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7581D1-C672-1465-8A10-00CB4F74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ED899D7-4983-BE59-B290-754FC461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B3AD-6138-4C23-A5EF-C6BEE926C9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59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BA1F03-A8AD-838F-ED97-AC3BB534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3B6987B-4B76-1920-1D7C-12077F5D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7180-7FC9-4F7E-A564-279F715F41CE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ECADAC-0CE1-18B2-9BF0-D59FB9A9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5D482FE-D710-42DA-F332-39EDAF90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B3AD-6138-4C23-A5EF-C6BEE926C9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72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5F5FD7B-CBD5-77BD-2AC8-7FE97775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7180-7FC9-4F7E-A564-279F715F41CE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9F23FE-AD41-AE71-6256-8C67F821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D77851-1A12-8E33-0637-CBF6A3E6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B3AD-6138-4C23-A5EF-C6BEE926C9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20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AA211C-B8F2-D04A-0ECD-BC252472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F80D1E-1866-2CC8-A950-BA3EB0A63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181609-C8E0-D106-D979-7781D716D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848D53-712F-C90A-D692-008038EC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7180-7FC9-4F7E-A564-279F715F41CE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430F65-32BF-E373-AA4E-BBFC8DCB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158A64-E762-DFC1-4438-BE34EF40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B3AD-6138-4C23-A5EF-C6BEE926C9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65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F58A50-C1CF-6449-F0EF-66744A77D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9C62320-B1C6-E74D-1E1F-213F28195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7D42E3-E741-C0A7-BF60-908EDFEE9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E10371-AE86-B674-49A6-5C4A7C4C7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37180-7FC9-4F7E-A564-279F715F41CE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4886EB-52EE-483B-EF95-A61FE22DE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937D74-71DA-0986-10BF-5AD1FF744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AB3AD-6138-4C23-A5EF-C6BEE926C9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92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B2F14D-C6F8-6977-FAC9-1CF00BC8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21DA4A-DAFC-88B3-0133-F448A0586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9DDD97-1EED-6CAE-E4F7-6A0F8108E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837180-7FC9-4F7E-A564-279F715F41CE}" type="datetimeFigureOut">
              <a:rPr lang="fr-FR" smtClean="0"/>
              <a:t>14/04/2024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F438FB-FE18-C95C-BF3A-2BC1C4C0D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6A9F26-AC7B-8496-4A73-54B4F5F6E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FAB3AD-6138-4C23-A5EF-C6BEE926C9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42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3">
            <a:extLst>
              <a:ext uri="{FF2B5EF4-FFF2-40B4-BE49-F238E27FC236}">
                <a16:creationId xmlns:a16="http://schemas.microsoft.com/office/drawing/2014/main" id="{7A29A97C-0C3C-4F06-9CA4-68DFD1CE4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0886" y="983228"/>
            <a:ext cx="8301112" cy="5874772"/>
          </a:xfrm>
          <a:custGeom>
            <a:avLst/>
            <a:gdLst>
              <a:gd name="connsiteX0" fmla="*/ 3607511 w 8301112"/>
              <a:gd name="connsiteY0" fmla="*/ 0 h 5874772"/>
              <a:gd name="connsiteX1" fmla="*/ 8106431 w 8301112"/>
              <a:gd name="connsiteY1" fmla="*/ 0 h 5874772"/>
              <a:gd name="connsiteX2" fmla="*/ 8301112 w 8301112"/>
              <a:gd name="connsiteY2" fmla="*/ 0 h 5874772"/>
              <a:gd name="connsiteX3" fmla="*/ 8301112 w 8301112"/>
              <a:gd name="connsiteY3" fmla="*/ 5874772 h 5874772"/>
              <a:gd name="connsiteX4" fmla="*/ 27685 w 8301112"/>
              <a:gd name="connsiteY4" fmla="*/ 5874772 h 5874772"/>
              <a:gd name="connsiteX5" fmla="*/ 24376 w 8301112"/>
              <a:gd name="connsiteY5" fmla="*/ 5862584 h 5874772"/>
              <a:gd name="connsiteX6" fmla="*/ 97502 w 8301112"/>
              <a:gd name="connsiteY6" fmla="*/ 5167850 h 5874772"/>
              <a:gd name="connsiteX7" fmla="*/ 2827510 w 8301112"/>
              <a:gd name="connsiteY7" fmla="*/ 438782 h 5874772"/>
              <a:gd name="connsiteX8" fmla="*/ 3607511 w 8301112"/>
              <a:gd name="connsiteY8" fmla="*/ 0 h 587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801292C1-8B12-4AF2-9B59-8851A132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360023"/>
            <a:ext cx="5342806" cy="4453168"/>
          </a:xfrm>
          <a:custGeom>
            <a:avLst/>
            <a:gdLst>
              <a:gd name="connsiteX0" fmla="*/ 313737 w 5342806"/>
              <a:gd name="connsiteY0" fmla="*/ 2699726 h 4453168"/>
              <a:gd name="connsiteX1" fmla="*/ 775980 w 5342806"/>
              <a:gd name="connsiteY1" fmla="*/ 2699726 h 4453168"/>
              <a:gd name="connsiteX2" fmla="*/ 846865 w 5342806"/>
              <a:gd name="connsiteY2" fmla="*/ 2741502 h 4453168"/>
              <a:gd name="connsiteX3" fmla="*/ 1078485 w 5342806"/>
              <a:gd name="connsiteY3" fmla="*/ 3140369 h 4453168"/>
              <a:gd name="connsiteX4" fmla="*/ 1078485 w 5342806"/>
              <a:gd name="connsiteY4" fmla="*/ 3221933 h 4453168"/>
              <a:gd name="connsiteX5" fmla="*/ 846865 w 5342806"/>
              <a:gd name="connsiteY5" fmla="*/ 3620799 h 4453168"/>
              <a:gd name="connsiteX6" fmla="*/ 775980 w 5342806"/>
              <a:gd name="connsiteY6" fmla="*/ 3662576 h 4453168"/>
              <a:gd name="connsiteX7" fmla="*/ 313737 w 5342806"/>
              <a:gd name="connsiteY7" fmla="*/ 3662576 h 4453168"/>
              <a:gd name="connsiteX8" fmla="*/ 241855 w 5342806"/>
              <a:gd name="connsiteY8" fmla="*/ 3620799 h 4453168"/>
              <a:gd name="connsiteX9" fmla="*/ 11232 w 5342806"/>
              <a:gd name="connsiteY9" fmla="*/ 3221933 h 4453168"/>
              <a:gd name="connsiteX10" fmla="*/ 11232 w 5342806"/>
              <a:gd name="connsiteY10" fmla="*/ 3140369 h 4453168"/>
              <a:gd name="connsiteX11" fmla="*/ 241855 w 5342806"/>
              <a:gd name="connsiteY11" fmla="*/ 2741502 h 4453168"/>
              <a:gd name="connsiteX12" fmla="*/ 313737 w 5342806"/>
              <a:gd name="connsiteY12" fmla="*/ 2699726 h 4453168"/>
              <a:gd name="connsiteX13" fmla="*/ 2150770 w 5342806"/>
              <a:gd name="connsiteY13" fmla="*/ 492430 h 4453168"/>
              <a:gd name="connsiteX14" fmla="*/ 2388454 w 5342806"/>
              <a:gd name="connsiteY14" fmla="*/ 492430 h 4453168"/>
              <a:gd name="connsiteX15" fmla="*/ 2416181 w 5342806"/>
              <a:gd name="connsiteY15" fmla="*/ 492430 h 4453168"/>
              <a:gd name="connsiteX16" fmla="*/ 2442639 w 5342806"/>
              <a:gd name="connsiteY16" fmla="*/ 537992 h 4453168"/>
              <a:gd name="connsiteX17" fmla="*/ 2572233 w 5342806"/>
              <a:gd name="connsiteY17" fmla="*/ 761161 h 4453168"/>
              <a:gd name="connsiteX18" fmla="*/ 2572233 w 5342806"/>
              <a:gd name="connsiteY18" fmla="*/ 886078 h 4453168"/>
              <a:gd name="connsiteX19" fmla="*/ 2217501 w 5342806"/>
              <a:gd name="connsiteY19" fmla="*/ 1496950 h 4453168"/>
              <a:gd name="connsiteX20" fmla="*/ 2108941 w 5342806"/>
              <a:gd name="connsiteY20" fmla="*/ 1560931 h 4453168"/>
              <a:gd name="connsiteX21" fmla="*/ 1401007 w 5342806"/>
              <a:gd name="connsiteY21" fmla="*/ 1560931 h 4453168"/>
              <a:gd name="connsiteX22" fmla="*/ 1367679 w 5342806"/>
              <a:gd name="connsiteY22" fmla="*/ 1556504 h 4453168"/>
              <a:gd name="connsiteX23" fmla="*/ 1344756 w 5342806"/>
              <a:gd name="connsiteY23" fmla="*/ 1546893 h 4453168"/>
              <a:gd name="connsiteX24" fmla="*/ 1358765 w 5342806"/>
              <a:gd name="connsiteY24" fmla="*/ 1522665 h 4453168"/>
              <a:gd name="connsiteX25" fmla="*/ 1855078 w 5342806"/>
              <a:gd name="connsiteY25" fmla="*/ 664281 h 4453168"/>
              <a:gd name="connsiteX26" fmla="*/ 2150770 w 5342806"/>
              <a:gd name="connsiteY26" fmla="*/ 492430 h 4453168"/>
              <a:gd name="connsiteX27" fmla="*/ 1359084 w 5342806"/>
              <a:gd name="connsiteY27" fmla="*/ 0 h 4453168"/>
              <a:gd name="connsiteX28" fmla="*/ 2157630 w 5342806"/>
              <a:gd name="connsiteY28" fmla="*/ 0 h 4453168"/>
              <a:gd name="connsiteX29" fmla="*/ 2280085 w 5342806"/>
              <a:gd name="connsiteY29" fmla="*/ 72172 h 4453168"/>
              <a:gd name="connsiteX30" fmla="*/ 2494708 w 5342806"/>
              <a:gd name="connsiteY30" fmla="*/ 441767 h 4453168"/>
              <a:gd name="connsiteX31" fmla="*/ 2518954 w 5342806"/>
              <a:gd name="connsiteY31" fmla="*/ 483519 h 4453168"/>
              <a:gd name="connsiteX32" fmla="*/ 2499877 w 5342806"/>
              <a:gd name="connsiteY32" fmla="*/ 483519 h 4453168"/>
              <a:gd name="connsiteX33" fmla="*/ 2409708 w 5342806"/>
              <a:gd name="connsiteY33" fmla="*/ 483519 h 4453168"/>
              <a:gd name="connsiteX34" fmla="*/ 2370537 w 5342806"/>
              <a:gd name="connsiteY34" fmla="*/ 416064 h 4453168"/>
              <a:gd name="connsiteX35" fmla="*/ 2220885 w 5342806"/>
              <a:gd name="connsiteY35" fmla="*/ 158353 h 4453168"/>
              <a:gd name="connsiteX36" fmla="*/ 2112324 w 5342806"/>
              <a:gd name="connsiteY36" fmla="*/ 94371 h 4453168"/>
              <a:gd name="connsiteX37" fmla="*/ 1404390 w 5342806"/>
              <a:gd name="connsiteY37" fmla="*/ 94371 h 4453168"/>
              <a:gd name="connsiteX38" fmla="*/ 1294301 w 5342806"/>
              <a:gd name="connsiteY38" fmla="*/ 158353 h 4453168"/>
              <a:gd name="connsiteX39" fmla="*/ 941098 w 5342806"/>
              <a:gd name="connsiteY39" fmla="*/ 769224 h 4453168"/>
              <a:gd name="connsiteX40" fmla="*/ 941098 w 5342806"/>
              <a:gd name="connsiteY40" fmla="*/ 894141 h 4453168"/>
              <a:gd name="connsiteX41" fmla="*/ 1294301 w 5342806"/>
              <a:gd name="connsiteY41" fmla="*/ 1505013 h 4453168"/>
              <a:gd name="connsiteX42" fmla="*/ 1340745 w 5342806"/>
              <a:gd name="connsiteY42" fmla="*/ 1551856 h 4453168"/>
              <a:gd name="connsiteX43" fmla="*/ 1346119 w 5342806"/>
              <a:gd name="connsiteY43" fmla="*/ 1554109 h 4453168"/>
              <a:gd name="connsiteX44" fmla="*/ 1317310 w 5342806"/>
              <a:gd name="connsiteY44" fmla="*/ 1603934 h 4453168"/>
              <a:gd name="connsiteX45" fmla="*/ 1295884 w 5342806"/>
              <a:gd name="connsiteY45" fmla="*/ 1640991 h 4453168"/>
              <a:gd name="connsiteX46" fmla="*/ 1318107 w 5342806"/>
              <a:gd name="connsiteY46" fmla="*/ 1650309 h 4453168"/>
              <a:gd name="connsiteX47" fmla="*/ 1355700 w 5342806"/>
              <a:gd name="connsiteY47" fmla="*/ 1655302 h 4453168"/>
              <a:gd name="connsiteX48" fmla="*/ 2154247 w 5342806"/>
              <a:gd name="connsiteY48" fmla="*/ 1655302 h 4453168"/>
              <a:gd name="connsiteX49" fmla="*/ 2276701 w 5342806"/>
              <a:gd name="connsiteY49" fmla="*/ 1583132 h 4453168"/>
              <a:gd name="connsiteX50" fmla="*/ 2676837 w 5342806"/>
              <a:gd name="connsiteY50" fmla="*/ 894072 h 4453168"/>
              <a:gd name="connsiteX51" fmla="*/ 2676837 w 5342806"/>
              <a:gd name="connsiteY51" fmla="*/ 753167 h 4453168"/>
              <a:gd name="connsiteX52" fmla="*/ 2544761 w 5342806"/>
              <a:gd name="connsiteY52" fmla="*/ 525724 h 4453168"/>
              <a:gd name="connsiteX53" fmla="*/ 2525427 w 5342806"/>
              <a:gd name="connsiteY53" fmla="*/ 492430 h 4453168"/>
              <a:gd name="connsiteX54" fmla="*/ 2614995 w 5342806"/>
              <a:gd name="connsiteY54" fmla="*/ 492430 h 4453168"/>
              <a:gd name="connsiteX55" fmla="*/ 4052233 w 5342806"/>
              <a:gd name="connsiteY55" fmla="*/ 492430 h 4453168"/>
              <a:gd name="connsiteX56" fmla="*/ 4343819 w 5342806"/>
              <a:gd name="connsiteY56" fmla="*/ 664281 h 4453168"/>
              <a:gd name="connsiteX57" fmla="*/ 5296604 w 5342806"/>
              <a:gd name="connsiteY57" fmla="*/ 2305041 h 4453168"/>
              <a:gd name="connsiteX58" fmla="*/ 5296604 w 5342806"/>
              <a:gd name="connsiteY58" fmla="*/ 2640558 h 4453168"/>
              <a:gd name="connsiteX59" fmla="*/ 4343819 w 5342806"/>
              <a:gd name="connsiteY59" fmla="*/ 4281318 h 4453168"/>
              <a:gd name="connsiteX60" fmla="*/ 4052233 w 5342806"/>
              <a:gd name="connsiteY60" fmla="*/ 4453168 h 4453168"/>
              <a:gd name="connsiteX61" fmla="*/ 2150770 w 5342806"/>
              <a:gd name="connsiteY61" fmla="*/ 4453168 h 4453168"/>
              <a:gd name="connsiteX62" fmla="*/ 1855078 w 5342806"/>
              <a:gd name="connsiteY62" fmla="*/ 4281318 h 4453168"/>
              <a:gd name="connsiteX63" fmla="*/ 906399 w 5342806"/>
              <a:gd name="connsiteY63" fmla="*/ 2640558 h 4453168"/>
              <a:gd name="connsiteX64" fmla="*/ 906399 w 5342806"/>
              <a:gd name="connsiteY64" fmla="*/ 2305041 h 4453168"/>
              <a:gd name="connsiteX65" fmla="*/ 1258651 w 5342806"/>
              <a:gd name="connsiteY65" fmla="*/ 1695815 h 4453168"/>
              <a:gd name="connsiteX66" fmla="*/ 1288338 w 5342806"/>
              <a:gd name="connsiteY66" fmla="*/ 1644472 h 4453168"/>
              <a:gd name="connsiteX67" fmla="*/ 1287293 w 5342806"/>
              <a:gd name="connsiteY67" fmla="*/ 1644034 h 4453168"/>
              <a:gd name="connsiteX68" fmla="*/ 1234904 w 5342806"/>
              <a:gd name="connsiteY68" fmla="*/ 1591195 h 4453168"/>
              <a:gd name="connsiteX69" fmla="*/ 836494 w 5342806"/>
              <a:gd name="connsiteY69" fmla="*/ 902135 h 4453168"/>
              <a:gd name="connsiteX70" fmla="*/ 836494 w 5342806"/>
              <a:gd name="connsiteY70" fmla="*/ 761230 h 4453168"/>
              <a:gd name="connsiteX71" fmla="*/ 1234904 w 5342806"/>
              <a:gd name="connsiteY71" fmla="*/ 72172 h 4453168"/>
              <a:gd name="connsiteX72" fmla="*/ 1359084 w 5342806"/>
              <a:gd name="connsiteY72" fmla="*/ 0 h 445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42806" h="4453168">
                <a:moveTo>
                  <a:pt x="313737" y="2699726"/>
                </a:moveTo>
                <a:cubicBezTo>
                  <a:pt x="313737" y="2699726"/>
                  <a:pt x="313737" y="2699726"/>
                  <a:pt x="775980" y="2699726"/>
                </a:cubicBezTo>
                <a:cubicBezTo>
                  <a:pt x="804933" y="2699726"/>
                  <a:pt x="832887" y="2715641"/>
                  <a:pt x="846865" y="2741502"/>
                </a:cubicBezTo>
                <a:cubicBezTo>
                  <a:pt x="846865" y="2741502"/>
                  <a:pt x="846865" y="2741502"/>
                  <a:pt x="1078485" y="3140369"/>
                </a:cubicBezTo>
                <a:cubicBezTo>
                  <a:pt x="1093461" y="3165236"/>
                  <a:pt x="1093461" y="3197066"/>
                  <a:pt x="1078485" y="3221933"/>
                </a:cubicBezTo>
                <a:cubicBezTo>
                  <a:pt x="1078485" y="3221933"/>
                  <a:pt x="1078485" y="3221933"/>
                  <a:pt x="846865" y="3620799"/>
                </a:cubicBezTo>
                <a:cubicBezTo>
                  <a:pt x="832887" y="3646661"/>
                  <a:pt x="804933" y="3662576"/>
                  <a:pt x="775980" y="3662576"/>
                </a:cubicBezTo>
                <a:cubicBezTo>
                  <a:pt x="775980" y="3662576"/>
                  <a:pt x="775980" y="3662576"/>
                  <a:pt x="313737" y="3662576"/>
                </a:cubicBezTo>
                <a:cubicBezTo>
                  <a:pt x="283786" y="3662576"/>
                  <a:pt x="256830" y="3646661"/>
                  <a:pt x="241855" y="3620799"/>
                </a:cubicBezTo>
                <a:cubicBezTo>
                  <a:pt x="241855" y="3620799"/>
                  <a:pt x="241855" y="3620799"/>
                  <a:pt x="11232" y="3221933"/>
                </a:cubicBezTo>
                <a:cubicBezTo>
                  <a:pt x="-3743" y="3197066"/>
                  <a:pt x="-3743" y="3165236"/>
                  <a:pt x="11232" y="3140369"/>
                </a:cubicBezTo>
                <a:cubicBezTo>
                  <a:pt x="11232" y="3140369"/>
                  <a:pt x="11232" y="3140369"/>
                  <a:pt x="241855" y="2741502"/>
                </a:cubicBezTo>
                <a:cubicBezTo>
                  <a:pt x="256830" y="2715641"/>
                  <a:pt x="283786" y="2699726"/>
                  <a:pt x="313737" y="2699726"/>
                </a:cubicBezTo>
                <a:close/>
                <a:moveTo>
                  <a:pt x="2150770" y="492430"/>
                </a:moveTo>
                <a:cubicBezTo>
                  <a:pt x="2150770" y="492430"/>
                  <a:pt x="2150770" y="492430"/>
                  <a:pt x="2388454" y="492430"/>
                </a:cubicBezTo>
                <a:lnTo>
                  <a:pt x="2416181" y="492430"/>
                </a:lnTo>
                <a:lnTo>
                  <a:pt x="2442639" y="537992"/>
                </a:lnTo>
                <a:cubicBezTo>
                  <a:pt x="2479480" y="601434"/>
                  <a:pt x="2522349" y="675258"/>
                  <a:pt x="2572233" y="761161"/>
                </a:cubicBezTo>
                <a:cubicBezTo>
                  <a:pt x="2595168" y="799246"/>
                  <a:pt x="2595168" y="847994"/>
                  <a:pt x="2572233" y="886078"/>
                </a:cubicBezTo>
                <a:cubicBezTo>
                  <a:pt x="2572233" y="886078"/>
                  <a:pt x="2572233" y="886078"/>
                  <a:pt x="2217501" y="1496950"/>
                </a:cubicBezTo>
                <a:cubicBezTo>
                  <a:pt x="2196094" y="1536558"/>
                  <a:pt x="2153283" y="1560931"/>
                  <a:pt x="2108941" y="1560931"/>
                </a:cubicBezTo>
                <a:cubicBezTo>
                  <a:pt x="2108941" y="1560931"/>
                  <a:pt x="2108941" y="1560931"/>
                  <a:pt x="1401007" y="1560931"/>
                </a:cubicBezTo>
                <a:cubicBezTo>
                  <a:pt x="1389539" y="1560931"/>
                  <a:pt x="1378359" y="1559408"/>
                  <a:pt x="1367679" y="1556504"/>
                </a:cubicBezTo>
                <a:lnTo>
                  <a:pt x="1344756" y="1546893"/>
                </a:lnTo>
                <a:lnTo>
                  <a:pt x="1358765" y="1522665"/>
                </a:lnTo>
                <a:cubicBezTo>
                  <a:pt x="1485427" y="1303600"/>
                  <a:pt x="1647555" y="1023197"/>
                  <a:pt x="1855078" y="664281"/>
                </a:cubicBezTo>
                <a:cubicBezTo>
                  <a:pt x="1916680" y="557897"/>
                  <a:pt x="2027565" y="492430"/>
                  <a:pt x="2150770" y="492430"/>
                </a:cubicBezTo>
                <a:close/>
                <a:moveTo>
                  <a:pt x="1359084" y="0"/>
                </a:moveTo>
                <a:cubicBezTo>
                  <a:pt x="1359084" y="0"/>
                  <a:pt x="1359084" y="0"/>
                  <a:pt x="2157630" y="0"/>
                </a:cubicBezTo>
                <a:cubicBezTo>
                  <a:pt x="2207647" y="0"/>
                  <a:pt x="2255938" y="27495"/>
                  <a:pt x="2280085" y="72172"/>
                </a:cubicBezTo>
                <a:cubicBezTo>
                  <a:pt x="2280085" y="72172"/>
                  <a:pt x="2280085" y="72172"/>
                  <a:pt x="2494708" y="441767"/>
                </a:cubicBezTo>
                <a:lnTo>
                  <a:pt x="2518954" y="483519"/>
                </a:lnTo>
                <a:lnTo>
                  <a:pt x="2499877" y="483519"/>
                </a:lnTo>
                <a:lnTo>
                  <a:pt x="2409708" y="483519"/>
                </a:lnTo>
                <a:lnTo>
                  <a:pt x="2370537" y="416064"/>
                </a:lnTo>
                <a:cubicBezTo>
                  <a:pt x="2220885" y="158353"/>
                  <a:pt x="2220885" y="158353"/>
                  <a:pt x="2220885" y="158353"/>
                </a:cubicBezTo>
                <a:cubicBezTo>
                  <a:pt x="2199478" y="118745"/>
                  <a:pt x="2156666" y="94371"/>
                  <a:pt x="2112324" y="94371"/>
                </a:cubicBezTo>
                <a:cubicBezTo>
                  <a:pt x="1404390" y="94371"/>
                  <a:pt x="1404390" y="94371"/>
                  <a:pt x="1404390" y="94371"/>
                </a:cubicBezTo>
                <a:cubicBezTo>
                  <a:pt x="1358520" y="94371"/>
                  <a:pt x="1317236" y="118745"/>
                  <a:pt x="1294301" y="158353"/>
                </a:cubicBezTo>
                <a:cubicBezTo>
                  <a:pt x="941098" y="769224"/>
                  <a:pt x="941098" y="769224"/>
                  <a:pt x="941098" y="769224"/>
                </a:cubicBezTo>
                <a:cubicBezTo>
                  <a:pt x="918163" y="807309"/>
                  <a:pt x="918163" y="856057"/>
                  <a:pt x="941098" y="894141"/>
                </a:cubicBezTo>
                <a:cubicBezTo>
                  <a:pt x="1294301" y="1505013"/>
                  <a:pt x="1294301" y="1505013"/>
                  <a:pt x="1294301" y="1505013"/>
                </a:cubicBezTo>
                <a:cubicBezTo>
                  <a:pt x="1305769" y="1524817"/>
                  <a:pt x="1321823" y="1540812"/>
                  <a:pt x="1340745" y="1551856"/>
                </a:cubicBezTo>
                <a:lnTo>
                  <a:pt x="1346119" y="1554109"/>
                </a:lnTo>
                <a:lnTo>
                  <a:pt x="1317310" y="1603934"/>
                </a:lnTo>
                <a:lnTo>
                  <a:pt x="1295884" y="1640991"/>
                </a:lnTo>
                <a:lnTo>
                  <a:pt x="1318107" y="1650309"/>
                </a:lnTo>
                <a:cubicBezTo>
                  <a:pt x="1330154" y="1653584"/>
                  <a:pt x="1342766" y="1655302"/>
                  <a:pt x="1355700" y="1655302"/>
                </a:cubicBezTo>
                <a:cubicBezTo>
                  <a:pt x="2154247" y="1655302"/>
                  <a:pt x="2154247" y="1655302"/>
                  <a:pt x="2154247" y="1655302"/>
                </a:cubicBezTo>
                <a:cubicBezTo>
                  <a:pt x="2204264" y="1655302"/>
                  <a:pt x="2252555" y="1627810"/>
                  <a:pt x="2276701" y="1583132"/>
                </a:cubicBezTo>
                <a:cubicBezTo>
                  <a:pt x="2676837" y="894072"/>
                  <a:pt x="2676837" y="894072"/>
                  <a:pt x="2676837" y="894072"/>
                </a:cubicBezTo>
                <a:cubicBezTo>
                  <a:pt x="2702708" y="851114"/>
                  <a:pt x="2702708" y="796127"/>
                  <a:pt x="2676837" y="753167"/>
                </a:cubicBezTo>
                <a:cubicBezTo>
                  <a:pt x="2626820" y="667035"/>
                  <a:pt x="2583056" y="591669"/>
                  <a:pt x="2544761" y="525724"/>
                </a:cubicBezTo>
                <a:lnTo>
                  <a:pt x="2525427" y="492430"/>
                </a:lnTo>
                <a:lnTo>
                  <a:pt x="2614995" y="492430"/>
                </a:lnTo>
                <a:cubicBezTo>
                  <a:pt x="2893530" y="492430"/>
                  <a:pt x="3339185" y="492430"/>
                  <a:pt x="4052233" y="492430"/>
                </a:cubicBezTo>
                <a:cubicBezTo>
                  <a:pt x="4171332" y="492430"/>
                  <a:pt x="4286323" y="557897"/>
                  <a:pt x="4343819" y="664281"/>
                </a:cubicBezTo>
                <a:cubicBezTo>
                  <a:pt x="4343819" y="664281"/>
                  <a:pt x="4343819" y="664281"/>
                  <a:pt x="5296604" y="2305041"/>
                </a:cubicBezTo>
                <a:cubicBezTo>
                  <a:pt x="5358207" y="2407332"/>
                  <a:pt x="5358207" y="2538266"/>
                  <a:pt x="5296604" y="2640558"/>
                </a:cubicBezTo>
                <a:cubicBezTo>
                  <a:pt x="5296604" y="2640558"/>
                  <a:pt x="5296604" y="2640558"/>
                  <a:pt x="4343819" y="4281318"/>
                </a:cubicBezTo>
                <a:cubicBezTo>
                  <a:pt x="4286323" y="4387702"/>
                  <a:pt x="4171332" y="4453168"/>
                  <a:pt x="4052233" y="4453168"/>
                </a:cubicBezTo>
                <a:cubicBezTo>
                  <a:pt x="4052233" y="4453168"/>
                  <a:pt x="4052233" y="4453168"/>
                  <a:pt x="2150770" y="4453168"/>
                </a:cubicBezTo>
                <a:cubicBezTo>
                  <a:pt x="2027565" y="4453168"/>
                  <a:pt x="1916680" y="4387702"/>
                  <a:pt x="1855078" y="4281318"/>
                </a:cubicBezTo>
                <a:cubicBezTo>
                  <a:pt x="1855078" y="4281318"/>
                  <a:pt x="1855078" y="4281318"/>
                  <a:pt x="906399" y="2640558"/>
                </a:cubicBezTo>
                <a:cubicBezTo>
                  <a:pt x="844796" y="2538266"/>
                  <a:pt x="844796" y="2407332"/>
                  <a:pt x="906399" y="2305041"/>
                </a:cubicBezTo>
                <a:cubicBezTo>
                  <a:pt x="906399" y="2305041"/>
                  <a:pt x="906399" y="2305041"/>
                  <a:pt x="1258651" y="1695815"/>
                </a:cubicBezTo>
                <a:lnTo>
                  <a:pt x="1288338" y="1644472"/>
                </a:lnTo>
                <a:lnTo>
                  <a:pt x="1287293" y="1644034"/>
                </a:lnTo>
                <a:cubicBezTo>
                  <a:pt x="1265949" y="1631576"/>
                  <a:pt x="1247840" y="1613534"/>
                  <a:pt x="1234904" y="1591195"/>
                </a:cubicBezTo>
                <a:cubicBezTo>
                  <a:pt x="1234904" y="1591195"/>
                  <a:pt x="1234904" y="1591195"/>
                  <a:pt x="836494" y="902135"/>
                </a:cubicBezTo>
                <a:cubicBezTo>
                  <a:pt x="810622" y="859177"/>
                  <a:pt x="810622" y="804190"/>
                  <a:pt x="836494" y="761230"/>
                </a:cubicBezTo>
                <a:cubicBezTo>
                  <a:pt x="836494" y="761230"/>
                  <a:pt x="836494" y="761230"/>
                  <a:pt x="1234904" y="72172"/>
                </a:cubicBezTo>
                <a:cubicBezTo>
                  <a:pt x="1260775" y="27495"/>
                  <a:pt x="1307343" y="0"/>
                  <a:pt x="135908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6139ACA-7E56-27E5-9770-5B0B8C96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6" y="1911110"/>
            <a:ext cx="2531002" cy="194887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B49DEB9-E7AB-2A94-8B79-34BD7D6E5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221" y="2528860"/>
            <a:ext cx="5096955" cy="266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5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5575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Bernard PINOCHET</dc:creator>
  <cp:lastModifiedBy>Bernard PINOCHET</cp:lastModifiedBy>
  <cp:revision>1</cp:revision>
  <dcterms:created xsi:type="dcterms:W3CDTF">2024-04-14T19:57:25Z</dcterms:created>
  <dcterms:modified xsi:type="dcterms:W3CDTF">2024-04-14T19:58:53Z</dcterms:modified>
</cp:coreProperties>
</file>