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80B98-FE28-CC1F-8673-A081C2A9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70BD1A-2152-3EAC-82A2-13589840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78588-A997-84B9-4A56-4A1A5C58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8CA887-925F-6BB9-BE69-85CDCAC5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36508D-0C33-BEE8-CBEA-B2C741FC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DF5E9-5437-5152-8877-22B53CC1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A7966B-2B99-CF22-3DD4-5240D60DB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AA07CC-67BD-32E5-9A91-890CE07E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2E2B7-6E45-E92F-1BD7-81E9FEBA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4B287-5227-DD62-456C-B4127992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5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B98721-1E90-5F33-1767-C35932CBA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74F89E-275C-CF3D-94FA-BCF020D76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E7BE3-7E2F-0B00-3203-34A45ECF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8D4E68-D448-5E9D-22EA-EDD2FA66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57C7D-7E5D-5D16-6557-E1616C3B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7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71B5F-48B9-7D2C-AFD4-D425C761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2FD9D-A6BE-A0AE-C83D-1952AAF6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62E2A-9ADC-7E64-C641-853DC5CD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66E2B-BDC1-348E-8086-87027AF5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0E73C-A241-5430-A2B7-C52637AA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D189B-067B-F74A-4FD7-685F97A4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50015-C96E-B411-37BE-2251FAF66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F3ADCE-E394-D278-C02E-F0932ED0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C5FEB-13F8-661F-517E-F960D2EA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04A3C-0E1B-BD12-1473-54031246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03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54B9F-C81C-AE83-F702-62A2C6AD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BC79E-7552-3DD3-2D76-4C42C8CA7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36EA2E-6C94-2D2E-9862-759F4D36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1B6670-02D0-7197-E2AA-28CB0A6F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0BE0C2-B58F-EEDE-1254-2747AC51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034103-DCD4-C0C4-6232-FDDF1674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51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D8589-AFC7-8565-FAC4-933B8DAA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A9AFE-6007-E87D-9910-74DC5DE6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FC7FBA-A9BB-ED23-6ABA-745AB8EC9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C795E2-09FE-ED32-5215-9366EEFE9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A9DD52-B08C-1F06-029F-B1E41A1BE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583C5D-1267-8C79-8003-DFBAA1D1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BDFB98-0603-D906-C0C2-91C34231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590014-2683-1963-46C1-21CCF9D7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99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2E9E5-628D-A0B9-6117-ED89CA87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340CDC-41AF-6055-C348-72ECDF63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6075AC-DB24-4081-975D-D17694BF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AB9C67-F922-FD94-EA58-4897D5C7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48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AE555A-80FC-0A6A-1C65-1A1156A7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03AA2F-03CF-43B0-9ECF-BFC36147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B695F-71FE-FFAC-938F-6FBFB1C0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39A01-7A80-A733-D828-FFA38DCE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56C1E-BFAD-E7BD-BCD2-1AF12F37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E176E6-762A-7838-DC2C-3196F9804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88E66D-C759-8F2B-C9DE-1614C65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AA4693-7389-4B48-00F2-12E4D22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D632E5-142E-52DB-0A02-1F764F1D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63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F67E8-297A-AD01-3484-6F5AA21A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8E8407-9EE2-F364-33B2-9A78042BF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499CCA-BA00-BE89-0F25-C98C0B11E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99CACC-41DE-4983-BF97-797F0317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DFD47-4FA0-40D5-068E-53CD43A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6174A5-2A4F-B925-AC86-BBA32942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41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3320E9-EB1B-25B6-64A6-645F9125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DB69E8-FF76-FFD3-2BB2-1A9918CD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8AA7A2-8333-86D4-02B6-47EBA4788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50EA5-862C-4E96-AD53-2E5F2A737668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3690A-2E6A-C1C8-DD6B-4261E7EE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93251-E5B0-BC4E-9AB1-DBAEB0D6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BC543-F44B-4D6A-A49F-C540CD24A1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24EA16-D5C9-1849-446D-C424A3E8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526605"/>
            <a:ext cx="6246003" cy="3763215"/>
          </a:xfrm>
          <a:prstGeom prst="rect">
            <a:avLst/>
          </a:prstGeom>
        </p:spPr>
      </p:pic>
      <p:sp>
        <p:nvSpPr>
          <p:cNvPr id="19" name="Right Triangle 1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41DD37-3FB6-70CE-DF03-4C61753B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06" y="1385942"/>
            <a:ext cx="3217333" cy="235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1</cp:revision>
  <dcterms:created xsi:type="dcterms:W3CDTF">2024-03-29T22:35:18Z</dcterms:created>
  <dcterms:modified xsi:type="dcterms:W3CDTF">2024-03-29T22:37:27Z</dcterms:modified>
</cp:coreProperties>
</file>