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19F3E-421A-4522-A38B-801659FF9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C950EF-5114-E2CB-2844-3DFD0029A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E92D87-13FB-0EB6-B97C-D558E804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31D270-0978-4A54-1B74-D31E7A1A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3AF564-CFCD-DA9D-B0D7-ADE61B37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7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2F913-F3E6-3C03-B549-D3CE5552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713429-62BF-8204-D628-AA70AFAD1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31F3F6-1359-AF21-6F31-80EF02BB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1BE1DD-5096-7BD1-C783-B8AE9E04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B4B1F-2F2C-414C-5C43-16762A72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6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BD0840-ED38-A339-CC0A-881CCAE79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C7D6D9-8359-0846-F831-BE60CDEAB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43A8B1-2E16-0BFD-9499-2414D1F3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78D76E-9C82-9B00-7E11-375A4755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C3E693-1D0E-0313-4B15-00A4744E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01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3647C-3601-3AAA-2562-C02ACC5D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A76B5-27F5-C2D1-AC63-8DC644B0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DE0E3B-CD08-2E75-1405-29C42966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132549-CA47-0D13-4B8B-1916B299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C8D790-F00C-2AC2-21A2-1BA1CDCD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06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C2A90-2ED0-7583-ED5B-10EBCF74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5FCF59-F5FC-B1A4-39A1-F62C22041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02026F-7E7D-C94A-38E7-94BCA34D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6F0922-CF21-C46A-ED77-491E88A4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A837A-306B-1BC2-21F8-A6239027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28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4097C-1A08-98F8-FFCF-1C7E139D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1D7504-9F2B-B966-EB1D-FD5A88731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F7BE6E-A880-75B9-C89B-D9427AAAB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2604E3-C68C-2D6B-6497-F3C62183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3F6B15-64F0-2439-FEDE-882803B8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C76A7F-6F2E-33C3-30BD-E3C72C87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0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984A5-8F3C-C078-7245-07610DD4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09AD13-4E6A-6853-3CDD-20B217EBB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4A2CCB-6FEA-9CCB-03F4-55C2A0406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36FC52-E07C-1906-8923-082ED038E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93DAE0C-1308-D149-7D64-BA567D070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D0724E-2B65-BACB-A0D9-6C8EA0E5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CDEA18-F1FE-8EAF-C42F-CAD2D12B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2EAF13-4934-6815-E679-7B3C171F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00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B6BE9-70E1-ABF5-5D8A-8C818226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83B6F5-C1A3-48BB-FF15-E8FFBFC5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F176E4-87C9-223F-C4AF-2F2CED41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D06B4B-D696-D573-0BCB-B8950E66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68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E26A54-C0D1-020C-125C-9DC2E5E6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DD0A9D-7BF1-0225-94CA-297399D5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737329-CAA1-2815-9032-794883F6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60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C93A8-4C9E-EFE7-83E2-8C01380C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D4385C-D85D-A143-B43E-CE53836AF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2918AE-5133-3670-54D4-AB08ADA14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348BDA-B599-1328-AB7F-CBB79EAA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3531B4-2022-45D5-93BE-D59A9CC9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DFE8B2-C0B6-894B-0DB7-4116BE43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67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3D27E-72CB-DB9D-40F4-E29EB59C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36578C-ED56-0C6A-A782-5C33EF3B5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4EE1EF-CCAD-0EB9-C584-394966F12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E2463-C141-BFF5-A9A7-68056B20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C25EE3-6164-8A9A-A67F-53A10639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A221F7-5E43-BA3B-8279-767EE538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6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6632BC-F21B-B26A-BE31-A176DCD1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B5E3F0-FB03-6EE3-E70D-18D41903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2C66B-E5B0-2F17-5E9F-31EECE3FC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A9250-D962-2553-44D3-FC0D297D9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56B881-2B3C-8481-2ACF-F78DE47F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4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401F7E1-33D3-02D4-8668-82DE69A79E68}"/>
              </a:ext>
            </a:extLst>
          </p:cNvPr>
          <p:cNvSpPr txBox="1"/>
          <p:nvPr/>
        </p:nvSpPr>
        <p:spPr>
          <a:xfrm>
            <a:off x="393107" y="401652"/>
            <a:ext cx="20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Cartes esclave 2023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F4005DA-1C34-C577-5709-8C500E79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08" y="990260"/>
            <a:ext cx="2365530" cy="194094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279A392-440B-7471-1F42-FFB7B04E7E10}"/>
              </a:ext>
            </a:extLst>
          </p:cNvPr>
          <p:cNvSpPr txBox="1"/>
          <p:nvPr/>
        </p:nvSpPr>
        <p:spPr>
          <a:xfrm>
            <a:off x="3032333" y="990698"/>
            <a:ext cx="3493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Rev</a:t>
            </a:r>
            <a:r>
              <a:rPr lang="fr-FR" dirty="0"/>
              <a:t> Ax: Carte en L avec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Rev</a:t>
            </a:r>
            <a:r>
              <a:rPr lang="fr-FR" dirty="0"/>
              <a:t> Bx: Correction </a:t>
            </a:r>
            <a:r>
              <a:rPr lang="fr-FR" dirty="0" err="1"/>
              <a:t>inv</a:t>
            </a:r>
            <a:r>
              <a:rPr lang="fr-FR" dirty="0"/>
              <a:t> </a:t>
            </a:r>
            <a:r>
              <a:rPr lang="fr-FR" dirty="0" err="1"/>
              <a:t>Rx</a:t>
            </a:r>
            <a:r>
              <a:rPr lang="fr-FR" dirty="0"/>
              <a:t>/</a:t>
            </a:r>
            <a:r>
              <a:rPr lang="fr-FR" dirty="0" err="1"/>
              <a:t>Tx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Rev</a:t>
            </a:r>
            <a:r>
              <a:rPr lang="fr-FR" dirty="0"/>
              <a:t> Cx: Non existante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EABDB6-7D14-7482-7C1F-FC1C58B9C2FC}"/>
              </a:ext>
            </a:extLst>
          </p:cNvPr>
          <p:cNvSpPr txBox="1"/>
          <p:nvPr/>
        </p:nvSpPr>
        <p:spPr>
          <a:xfrm>
            <a:off x="393107" y="3059668"/>
            <a:ext cx="20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Cartes esclave 2024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8DF6C8A-98E0-75CE-A3D2-EB4E83807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01" y="3557461"/>
            <a:ext cx="3093224" cy="124948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FA38D82-DB71-5E86-FF2B-5AD2C59F6251}"/>
              </a:ext>
            </a:extLst>
          </p:cNvPr>
          <p:cNvSpPr txBox="1"/>
          <p:nvPr/>
        </p:nvSpPr>
        <p:spPr>
          <a:xfrm>
            <a:off x="3436738" y="3448228"/>
            <a:ext cx="475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Rev</a:t>
            </a:r>
            <a:r>
              <a:rPr lang="fr-FR" dirty="0"/>
              <a:t> </a:t>
            </a:r>
            <a:r>
              <a:rPr lang="fr-FR" dirty="0" err="1"/>
              <a:t>Dx</a:t>
            </a:r>
            <a:r>
              <a:rPr lang="fr-FR" dirty="0"/>
              <a:t>: Mini carte en CMS avec ATMEGA328P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6B6A5E8-09C4-CA2C-34E6-2A4E0258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01" y="5072433"/>
            <a:ext cx="3093224" cy="110723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BB78245-6FF0-D706-E98E-834BEDFCE69B}"/>
              </a:ext>
            </a:extLst>
          </p:cNvPr>
          <p:cNvSpPr txBox="1"/>
          <p:nvPr/>
        </p:nvSpPr>
        <p:spPr>
          <a:xfrm>
            <a:off x="3456102" y="5072433"/>
            <a:ext cx="5854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Rev</a:t>
            </a:r>
            <a:r>
              <a:rPr lang="fr-FR" dirty="0"/>
              <a:t> Ex: Mini carte avec modules + CMS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Rev</a:t>
            </a:r>
            <a:r>
              <a:rPr lang="fr-FR" dirty="0"/>
              <a:t> Fx: Non existante (Correction </a:t>
            </a:r>
            <a:r>
              <a:rPr lang="fr-FR" dirty="0" err="1"/>
              <a:t>inv</a:t>
            </a:r>
            <a:r>
              <a:rPr lang="fr-FR" dirty="0"/>
              <a:t> </a:t>
            </a:r>
            <a:r>
              <a:rPr lang="fr-FR" dirty="0" err="1"/>
              <a:t>Rx</a:t>
            </a:r>
            <a:r>
              <a:rPr lang="fr-FR" dirty="0"/>
              <a:t>/</a:t>
            </a:r>
            <a:r>
              <a:rPr lang="fr-FR" dirty="0" err="1"/>
              <a:t>Tx</a:t>
            </a:r>
            <a:r>
              <a:rPr lang="fr-FR" dirty="0"/>
              <a:t> + piste LED)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Rev</a:t>
            </a:r>
            <a:r>
              <a:rPr lang="fr-FR" dirty="0"/>
              <a:t> </a:t>
            </a:r>
            <a:r>
              <a:rPr lang="fr-FR" dirty="0" err="1"/>
              <a:t>Gx</a:t>
            </a:r>
            <a:r>
              <a:rPr lang="fr-FR" dirty="0"/>
              <a:t>: Remplacement module RS485 par MAX485E CMS</a:t>
            </a:r>
          </a:p>
        </p:txBody>
      </p:sp>
    </p:spTree>
    <p:extLst>
      <p:ext uri="{BB962C8B-B14F-4D97-AF65-F5344CB8AC3E}">
        <p14:creationId xmlns:p14="http://schemas.microsoft.com/office/powerpoint/2010/main" val="32093500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69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BPC BPC</dc:creator>
  <cp:lastModifiedBy>Bernard PINOCHET</cp:lastModifiedBy>
  <cp:revision>6</cp:revision>
  <dcterms:created xsi:type="dcterms:W3CDTF">2023-02-08T20:02:07Z</dcterms:created>
  <dcterms:modified xsi:type="dcterms:W3CDTF">2024-05-06T19:55:18Z</dcterms:modified>
</cp:coreProperties>
</file>