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AF1C7F-8233-7302-B3F4-FA87C221C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6042624-0928-193D-7C51-39CC38B1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6A96A13-7D0A-5C78-E746-828A28270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C8203C-AC86-D50F-A1E7-7141D9991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085F56-89FE-F299-257A-A3C93E8D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4229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88B2E7-3C0D-4299-35F1-CD8F507B7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BCE7556-362C-8EC6-DAD4-B7A1029700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64683B-CF75-4813-2783-DC3B4A7C3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05B27-C8F6-DF34-39E4-A4B9A707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58329-3C5F-D39C-A06A-AF8C2746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6544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E3F6BE3-1FB0-8D1D-5A04-27D46B74ED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889CB1D-1713-FBA8-E861-67D917A4D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BA619B-4E62-B3C6-549E-E14161030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3BE29A5-4252-F23D-0A52-394B50B99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C9D388-135F-0EBA-7B30-69E3E0423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556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BE4E93-9BC2-DDBE-9571-9EA47E357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88FBBA-DD7D-5494-D7D7-C57E0BC7D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333EC-0017-BB27-12BB-C298CE764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CB0C62-C1A0-4963-82F5-C34CD825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942C2E-D955-82CA-5382-6A302B28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04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E2BFFB-F051-47C4-9312-D170BAC27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72C3643-F99B-D8F1-2100-171D91490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66D4BE-322C-CC87-C931-A0196F8EF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EDC84-BDAC-DBE8-115C-7D50024B5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7D2AD7-1E0C-8C42-A122-9F9D2A7F5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927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E071B6-8578-83F0-6D90-F1075381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F64B29-CF9F-F62A-39BD-EE646BC33F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D6C67C-6A38-5A19-A1BA-C47F1AF5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08A8D8B-BAC5-BC08-F63C-4FC7937D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0CB1B17-5202-7391-3A67-F452E76F0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8CB3BD1-C160-2BD1-91D5-D7D5ED703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6093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EA00A-12D7-D2EC-14CD-2699D2104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633A84-E315-F1CF-70C9-005A9660D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E132014-71AD-0E98-8D47-AD05DBDE6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3992AB1-1EC5-9617-E875-BBE3D24191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2EEA1C-2082-2518-DCF9-17FCA6AB5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405FFAD-3D7B-5290-A02A-D19D72E1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746B0DB-DF53-6EE4-55A5-899CF9E3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8CD7999-0413-EA6D-43C8-04709502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8034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58582-5179-108D-6799-9F94BC91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EAAAB8-A962-5A0B-B59E-86FD359B0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635EBBB-1193-FD67-29E0-0E277DC3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9CB2CB-626E-C5C9-A073-9BFC7A59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67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FE51F8B-59E5-E177-A577-5BD6671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2FAD71D-7638-D14B-5683-EAF41FC8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699C3F-C3E9-6061-F8C8-2ABBAC4E0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244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0CB338-E203-F5F9-B72B-BA78A090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A57A29-DAAA-57B1-E7FD-39561B200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772047-4E91-250D-11CE-012B4B7D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B762016-6081-3DAC-93F0-FAE6A64A8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142B175-940A-FE01-B026-A889D0F11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A4E567D-4C8E-F220-ECC3-62D078681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683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8DAD4-437F-D465-0289-CDE9919CA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9B8EE29-316D-4C1F-7990-A7FC97997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85326CD-B710-C894-3990-3C61002DF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3E34613-9959-D3BF-7866-F5BBA597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CC771D-D8EB-1FDE-ECB4-76B1FA79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83ACEFC-9DEB-B3DC-44FA-E093A3878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9063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AC52C26-98C2-6335-43F9-2F7A6D9DD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9CEAE4-8A8C-5ABA-7607-1E9352F0C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9A3278-92A7-A3AC-7432-5EFE474208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2884BD-B6B9-4ABA-A4A0-2BD2B843FE89}" type="datetimeFigureOut">
              <a:rPr lang="fr-FR" smtClean="0"/>
              <a:t>28/02/2025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8360D2-EE38-F6F5-80B2-886484D45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C3ABBA-55E4-9BD3-31C2-72B0E9DDB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2B68E-9CE2-4DC6-8F39-3AEE49E6CB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990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7983819E-755C-1577-7FA0-93970621A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96" y="375384"/>
            <a:ext cx="2046002" cy="209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318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 PINOCHET</dc:creator>
  <cp:lastModifiedBy>Bernard PINOCHET</cp:lastModifiedBy>
  <cp:revision>1</cp:revision>
  <dcterms:created xsi:type="dcterms:W3CDTF">2025-02-28T18:38:05Z</dcterms:created>
  <dcterms:modified xsi:type="dcterms:W3CDTF">2025-02-28T18:38:27Z</dcterms:modified>
</cp:coreProperties>
</file>