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59" r:id="rId5"/>
    <p:sldId id="258" r:id="rId6"/>
    <p:sldId id="260" r:id="rId7"/>
    <p:sldId id="263" r:id="rId8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16C1A-501C-F95D-5E82-BB1069A4C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209F88-5908-A614-E1B2-47F5C11C8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FEC086-0582-8047-5A31-631121294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CC59BC-E922-77B9-8F36-5DBFE44A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611A79-FD27-FB54-047A-413144B7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89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D6D7D8-C1D2-D893-D52F-137F15A8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514931-9D5F-50D0-853E-E562FCBA2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5F70A-B1C2-0F6A-2AB5-6561AD71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F5D516-F70F-7E85-671B-B6CD7DE7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C64F5F-6640-A55B-4846-0EF4F25D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F207FC-14D8-F74D-41B0-F063072C2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768F9E-0095-A531-9086-968A87C5B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A65EB3-944A-6B93-5977-C16C98A4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D0A140-2259-123A-DEA5-CC32C8F3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29732C-8D50-FF1B-563A-CD88298B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33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BC6D6-65FC-240C-6388-4724F2A4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EE607F-9304-6358-148E-574C7CE3E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131854-A4FF-51E4-D3A5-79181DD1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D7884-4185-E3B9-C0CB-04D5A220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675715-933C-DF36-B720-26DC55B7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03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6D27A-358A-63D7-CE22-F90FA7CC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EBB81C-4AF9-4C9C-DC03-445176AD6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B40D35-6FB8-AD9D-E169-D3F93B0A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550640-0E7A-1028-9D74-708B7076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83BD7-53D8-4B3E-93AD-CCF19B1E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88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DE4EA-80D1-D879-D6CD-32D0F836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89C2E-566F-53D9-17E7-4D759414E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F953CA-7F81-D0F3-6126-F95E5CA05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6A8C41-CABD-0C67-7969-BD587E7A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F05AB4-2104-8D1D-E514-35EB6FF1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6F8B12-AC63-5AE1-2A0D-37B7D123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99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E3424-E286-4DF2-C4DE-974D7E2F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6AE18-6669-74CF-41BC-3295C34C6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9B2161-2359-27C6-E14E-66F8491A5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ADF6C6-FBBA-A9FE-B6B8-18DAB3DAF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BCB307E-C9A1-3D48-546E-E37118EF1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5C552AF-E857-373D-AF9C-D159F3C2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232E117-584C-77A3-DFB4-901CB590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D98D784-325D-7134-8C18-F440486B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4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60847-A75F-0464-B062-9228C0B5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1D6FC9-F8F3-5828-DF6B-577295EC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733019-696B-4BBC-BCDA-4837A03B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FE46B7-0910-1F69-BBD2-A1B9682C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74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94CF51-44C0-5E0C-AB1A-9F8D457F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43D42A-D05C-2D45-2732-4892D778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5DEF45-B09F-5119-2F2A-7709910B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57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F96C3-2BA1-97B5-DEEC-CE2AD656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4FA7F3-8CC9-BDBC-0385-1D5293C4A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B3C1A1-78C0-DD23-9986-BAB19412C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AB6A8E-BEC7-D5CB-AF3D-2958816C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E1C1F1-DB9E-CC5D-8641-D9EC701D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CD60BA-AD06-6D2F-C3B4-4BAF2243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84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16D56F-17DA-5334-4F3E-F73AC26C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4D4DC08-A0C0-0495-4EDC-CEA365854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BD368D-377B-44ED-C8DA-020F49333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F48B4E-0D51-ACFE-86F6-F6922083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C9D1A1-97FC-7105-8481-EF4EB240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5D79FB-22AC-99DD-BFA4-D45000B1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40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AC45A46-6326-B752-B016-8C754DAA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0FFD63-11C5-F4D9-E285-9CB134F9F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1A1C70-D7AA-FD34-B715-331D4CED5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33ED73-A2C0-4FF3-844A-2E17AC728519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9332D7-8458-1759-646A-535DA46C7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2F2858-B14B-0F5D-486A-F463A6276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97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07264-8432-F822-2C33-B3AF18F1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d'un Oya 2024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FBC7A0-9DE5-4FBE-BBCC-766477415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318257" y="1465986"/>
            <a:ext cx="1216192" cy="297109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ADB95D4-9FBB-A419-4027-03B06EA58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684302" y="2546666"/>
            <a:ext cx="2362530" cy="317226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292C038-50ED-D8C1-0194-FB3EAEFF1AAC}"/>
              </a:ext>
            </a:extLst>
          </p:cNvPr>
          <p:cNvSpPr txBox="1"/>
          <p:nvPr/>
        </p:nvSpPr>
        <p:spPr>
          <a:xfrm>
            <a:off x="3247053" y="4488025"/>
            <a:ext cx="2739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dessous de vase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boîte de dérivation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</a:t>
            </a:r>
            <a:r>
              <a:rPr lang="fr-FR" dirty="0" err="1"/>
              <a:t>capeur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électrovanne</a:t>
            </a:r>
          </a:p>
        </p:txBody>
      </p:sp>
    </p:spTree>
    <p:extLst>
      <p:ext uri="{BB962C8B-B14F-4D97-AF65-F5344CB8AC3E}">
        <p14:creationId xmlns:p14="http://schemas.microsoft.com/office/powerpoint/2010/main" val="156422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B09C01-3B72-19A5-03D5-7869D5142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857132"/>
            <a:ext cx="2879083" cy="31437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7879ECD-C889-8999-3E51-532860FAE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976" y="2001229"/>
            <a:ext cx="2880360" cy="285655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068D3DA-B3FA-BB78-295F-0DB871C89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941" y="2014234"/>
            <a:ext cx="2880360" cy="282953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6EFB674-017A-8F6E-A017-ACB04905A109}"/>
              </a:ext>
            </a:extLst>
          </p:cNvPr>
          <p:cNvSpPr txBox="1"/>
          <p:nvPr/>
        </p:nvSpPr>
        <p:spPr>
          <a:xfrm>
            <a:off x="5111991" y="5305326"/>
            <a:ext cx="1952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Trou pour tuyau EV: 12 mm</a:t>
            </a:r>
          </a:p>
          <a:p>
            <a:r>
              <a:rPr lang="fr-FR" sz="1200" dirty="0"/>
              <a:t>Trou pour jauge: 10 mm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CFE4670-50DF-A227-90E7-22FBCD2021B4}"/>
              </a:ext>
            </a:extLst>
          </p:cNvPr>
          <p:cNvSpPr txBox="1"/>
          <p:nvPr/>
        </p:nvSpPr>
        <p:spPr>
          <a:xfrm>
            <a:off x="965200" y="832919"/>
            <a:ext cx="2935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Déterminer le centre (avec un compas)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Tracer un rayon (les 2 trous y seront)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Percer 12mm à 2,6cm du bord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Percer 10mm à 6cm du bord</a:t>
            </a:r>
          </a:p>
        </p:txBody>
      </p:sp>
    </p:spTree>
    <p:extLst>
      <p:ext uri="{BB962C8B-B14F-4D97-AF65-F5344CB8AC3E}">
        <p14:creationId xmlns:p14="http://schemas.microsoft.com/office/powerpoint/2010/main" val="383106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99EE396-EEC7-6C72-C04A-C2B809980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308832" y="940926"/>
            <a:ext cx="5247104" cy="5300106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2B66EC2-8C77-5EFD-E41C-479771A95BA0}"/>
              </a:ext>
            </a:extLst>
          </p:cNvPr>
          <p:cNvSpPr txBox="1"/>
          <p:nvPr/>
        </p:nvSpPr>
        <p:spPr>
          <a:xfrm>
            <a:off x="68308" y="2266015"/>
            <a:ext cx="3204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 trous 4mm en bas</a:t>
            </a:r>
          </a:p>
          <a:p>
            <a:r>
              <a:rPr lang="fr-FR" dirty="0"/>
              <a:t>pour fixer la boîte électronique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705F289-874C-E066-73B9-E4FE726B9CD5}"/>
              </a:ext>
            </a:extLst>
          </p:cNvPr>
          <p:cNvCxnSpPr/>
          <p:nvPr/>
        </p:nvCxnSpPr>
        <p:spPr>
          <a:xfrm>
            <a:off x="1520890" y="3004457"/>
            <a:ext cx="2584579" cy="1819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0F1B9F7-90E7-2ABE-DE12-8849BA625541}"/>
              </a:ext>
            </a:extLst>
          </p:cNvPr>
          <p:cNvCxnSpPr>
            <a:cxnSpLocks/>
          </p:cNvCxnSpPr>
          <p:nvPr/>
        </p:nvCxnSpPr>
        <p:spPr>
          <a:xfrm>
            <a:off x="2109457" y="2912346"/>
            <a:ext cx="5278342" cy="1822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7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2404DFF-7C91-A284-E02C-82D4BE02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53" y="1099812"/>
            <a:ext cx="3448531" cy="4658375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D9C300F-640F-0083-DCA1-9A86AB7A7F09}"/>
              </a:ext>
            </a:extLst>
          </p:cNvPr>
          <p:cNvCxnSpPr>
            <a:cxnSpLocks/>
          </p:cNvCxnSpPr>
          <p:nvPr/>
        </p:nvCxnSpPr>
        <p:spPr>
          <a:xfrm flipH="1">
            <a:off x="2598345" y="1466661"/>
            <a:ext cx="2417275" cy="135802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AAEB09E3-AE1A-120E-3907-33971090CBE4}"/>
              </a:ext>
            </a:extLst>
          </p:cNvPr>
          <p:cNvSpPr txBox="1"/>
          <p:nvPr/>
        </p:nvSpPr>
        <p:spPr>
          <a:xfrm>
            <a:off x="5015620" y="1281995"/>
            <a:ext cx="487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Perçage 16 mm (tuyau de remplissage vers </a:t>
            </a:r>
            <a:r>
              <a:rPr lang="fr-FR" dirty="0" err="1"/>
              <a:t>oya</a:t>
            </a:r>
            <a:r>
              <a:rPr lang="fr-FR" dirty="0"/>
              <a:t>)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3B26CCF-E876-0F8A-F4FE-5BB05F809D7A}"/>
              </a:ext>
            </a:extLst>
          </p:cNvPr>
          <p:cNvCxnSpPr>
            <a:cxnSpLocks/>
          </p:cNvCxnSpPr>
          <p:nvPr/>
        </p:nvCxnSpPr>
        <p:spPr>
          <a:xfrm flipH="1">
            <a:off x="2832227" y="2768095"/>
            <a:ext cx="2417275" cy="135802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7A52952-A4D3-555B-5411-D1AA70664CEB}"/>
              </a:ext>
            </a:extLst>
          </p:cNvPr>
          <p:cNvSpPr txBox="1"/>
          <p:nvPr/>
        </p:nvSpPr>
        <p:spPr>
          <a:xfrm>
            <a:off x="5249502" y="2455349"/>
            <a:ext cx="480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Perçage 10 mm (Filetage du capteur de niveau)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A640D64-FF05-F90D-5E3D-A23837EBF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691" y="3628703"/>
            <a:ext cx="2409570" cy="246997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603B462-D999-53A3-63AD-069C8F964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311" y="3628703"/>
            <a:ext cx="2738453" cy="246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9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9907C9E-1CF9-66CE-3F4B-6C5CB8546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71934" y="136380"/>
            <a:ext cx="5023159" cy="504594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3B6F21F-E13E-6514-6266-F60F065E2CDE}"/>
              </a:ext>
            </a:extLst>
          </p:cNvPr>
          <p:cNvSpPr txBox="1"/>
          <p:nvPr/>
        </p:nvSpPr>
        <p:spPr>
          <a:xfrm>
            <a:off x="160545" y="5316871"/>
            <a:ext cx="409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Diamètre total 6,5 cm (et non 6,5 mm)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A4A49E4-F392-2AFE-2E29-ACB1C5E15C11}"/>
              </a:ext>
            </a:extLst>
          </p:cNvPr>
          <p:cNvSpPr txBox="1"/>
          <p:nvPr/>
        </p:nvSpPr>
        <p:spPr>
          <a:xfrm>
            <a:off x="160545" y="5920806"/>
            <a:ext cx="6112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Usiner (à la </a:t>
            </a:r>
            <a:r>
              <a:rPr lang="fr-FR" dirty="0" err="1"/>
              <a:t>Dremel</a:t>
            </a:r>
            <a:r>
              <a:rPr lang="fr-FR" dirty="0"/>
              <a:t>) une fente pour les deux cosses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Percer avec un forêt de 16mm un trou pour l'arrivée d'eau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F15F4DE-4B59-289A-C65A-38D16BC9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975" y="791337"/>
            <a:ext cx="2381995" cy="247334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B970471-1DDE-9537-0346-7836F4B3D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975" y="3552268"/>
            <a:ext cx="2381995" cy="236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7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99485C2-933F-9BCE-7A26-87B89125B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82" r="1" b="20835"/>
          <a:stretch/>
        </p:blipFill>
        <p:spPr>
          <a:xfrm>
            <a:off x="6421035" y="643467"/>
            <a:ext cx="5129784" cy="5571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231860-6376-223F-1B0B-3AAF0C538E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7953"/>
          <a:stretch/>
        </p:blipFill>
        <p:spPr>
          <a:xfrm>
            <a:off x="641180" y="643467"/>
            <a:ext cx="512978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3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5F1AC9F-61AA-E768-6469-79922E18AEAF}"/>
              </a:ext>
            </a:extLst>
          </p:cNvPr>
          <p:cNvSpPr txBox="1"/>
          <p:nvPr/>
        </p:nvSpPr>
        <p:spPr>
          <a:xfrm>
            <a:off x="289711" y="190122"/>
            <a:ext cx="2962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Cable Réseau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774B097-21FD-70E1-206E-AE68FB5FC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621" y="1507322"/>
            <a:ext cx="3678216" cy="118817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F47ADDC-2780-8D7A-A764-D5B4E116485C}"/>
              </a:ext>
            </a:extLst>
          </p:cNvPr>
          <p:cNvSpPr txBox="1"/>
          <p:nvPr/>
        </p:nvSpPr>
        <p:spPr>
          <a:xfrm>
            <a:off x="620850" y="1495165"/>
            <a:ext cx="17972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– Rouge : +12V</a:t>
            </a:r>
          </a:p>
          <a:p>
            <a:r>
              <a:rPr lang="fr-FR" dirty="0"/>
              <a:t>2 – Noir : Masse </a:t>
            </a:r>
          </a:p>
          <a:p>
            <a:r>
              <a:rPr lang="fr-FR" dirty="0"/>
              <a:t>3 – Bleu : Bus A</a:t>
            </a:r>
          </a:p>
          <a:p>
            <a:r>
              <a:rPr lang="fr-FR" dirty="0"/>
              <a:t>4 – Vert : Bus B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436F4BE-882B-989B-7D9B-58A6F3613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116" y="1416422"/>
            <a:ext cx="1381318" cy="140037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D5500D8-B56C-5866-4052-AB5CC12FB341}"/>
              </a:ext>
            </a:extLst>
          </p:cNvPr>
          <p:cNvSpPr txBox="1"/>
          <p:nvPr/>
        </p:nvSpPr>
        <p:spPr>
          <a:xfrm>
            <a:off x="7969202" y="1483008"/>
            <a:ext cx="3601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Certains embouts Ali express</a:t>
            </a:r>
          </a:p>
          <a:p>
            <a:r>
              <a:rPr lang="fr-FR" dirty="0"/>
              <a:t>ne respectent pas le code couleur.</a:t>
            </a:r>
          </a:p>
          <a:p>
            <a:endParaRPr lang="fr-FR" dirty="0"/>
          </a:p>
          <a:p>
            <a:r>
              <a:rPr lang="fr-FR" dirty="0"/>
              <a:t>Se baser sur le modèle ci-contre.</a:t>
            </a:r>
          </a:p>
        </p:txBody>
      </p:sp>
    </p:spTree>
    <p:extLst>
      <p:ext uri="{BB962C8B-B14F-4D97-AF65-F5344CB8AC3E}">
        <p14:creationId xmlns:p14="http://schemas.microsoft.com/office/powerpoint/2010/main" val="33351699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165</Words>
  <Application>Microsoft Office PowerPoint</Application>
  <PresentationFormat>Grand écran</PresentationFormat>
  <Paragraphs>27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Thème Office</vt:lpstr>
      <vt:lpstr>Réalisation d'un Oya 2024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Bernard PINOCHET</dc:creator>
  <cp:lastModifiedBy>Bernard PINOCHET</cp:lastModifiedBy>
  <cp:revision>16</cp:revision>
  <cp:lastPrinted>2024-04-01T14:16:23Z</cp:lastPrinted>
  <dcterms:created xsi:type="dcterms:W3CDTF">2024-03-24T15:50:41Z</dcterms:created>
  <dcterms:modified xsi:type="dcterms:W3CDTF">2024-06-01T23:11:25Z</dcterms:modified>
</cp:coreProperties>
</file>