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9" r:id="rId5"/>
    <p:sldId id="258" r:id="rId6"/>
    <p:sldId id="260" r:id="rId7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16C1A-501C-F95D-5E82-BB1069A4C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209F88-5908-A614-E1B2-47F5C11C8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EC086-0582-8047-5A31-63112129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C59BC-E922-77B9-8F36-5DBFE44A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11A79-FD27-FB54-047A-413144B7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6D7D8-C1D2-D893-D52F-137F15A8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514931-9D5F-50D0-853E-E562FCBA2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5F70A-B1C2-0F6A-2AB5-6561AD71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5D516-F70F-7E85-671B-B6CD7DE7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64F5F-6640-A55B-4846-0EF4F25D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F207FC-14D8-F74D-41B0-F063072C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768F9E-0095-A531-9086-968A87C5B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65EB3-944A-6B93-5977-C16C98A4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D0A140-2259-123A-DEA5-CC32C8F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9732C-8D50-FF1B-563A-CD88298B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3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BC6D6-65FC-240C-6388-4724F2A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EE607F-9304-6358-148E-574C7CE3E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31854-A4FF-51E4-D3A5-79181DD1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D7884-4185-E3B9-C0CB-04D5A220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675715-933C-DF36-B720-26DC55B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03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6D27A-358A-63D7-CE22-F90FA7CC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BB81C-4AF9-4C9C-DC03-445176AD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40D35-6FB8-AD9D-E169-D3F93B0A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50640-0E7A-1028-9D74-708B7076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83BD7-53D8-4B3E-93AD-CCF19B1E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88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DE4EA-80D1-D879-D6CD-32D0F83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89C2E-566F-53D9-17E7-4D759414E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F953CA-7F81-D0F3-6126-F95E5CA05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6A8C41-CABD-0C67-7969-BD587E7A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05AB4-2104-8D1D-E514-35EB6FF1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6F8B12-AC63-5AE1-2A0D-37B7D123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9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E3424-E286-4DF2-C4DE-974D7E2F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6AE18-6669-74CF-41BC-3295C34C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9B2161-2359-27C6-E14E-66F8491A5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ADF6C6-FBBA-A9FE-B6B8-18DAB3DAF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CB307E-C9A1-3D48-546E-E37118EF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C552AF-E857-373D-AF9C-D159F3C2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32E117-584C-77A3-DFB4-901CB590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D98D784-325D-7134-8C18-F440486B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4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60847-A75F-0464-B062-9228C0B5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D6FC9-F8F3-5828-DF6B-577295EC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33019-696B-4BBC-BCDA-4837A03B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FE46B7-0910-1F69-BBD2-A1B9682C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4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94CF51-44C0-5E0C-AB1A-9F8D457F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3D42A-D05C-2D45-2732-4892D778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5DEF45-B09F-5119-2F2A-7709910B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57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96C3-2BA1-97B5-DEEC-CE2AD656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FA7F3-8CC9-BDBC-0385-1D5293C4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3C1A1-78C0-DD23-9986-BAB19412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AB6A8E-BEC7-D5CB-AF3D-2958816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E1C1F1-DB9E-CC5D-8641-D9EC701D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CD60BA-AD06-6D2F-C3B4-4BAF2243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16D56F-17DA-5334-4F3E-F73AC26C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D4DC08-A0C0-0495-4EDC-CEA36585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BD368D-377B-44ED-C8DA-020F4933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F48B4E-0D51-ACFE-86F6-F6922083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C9D1A1-97FC-7105-8481-EF4EB240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5D79FB-22AC-99DD-BFA4-D45000B1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0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C45A46-6326-B752-B016-8C754DAA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0FFD63-11C5-F4D9-E285-9CB134F9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A1C70-D7AA-FD34-B715-331D4CED5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3ED73-A2C0-4FF3-844A-2E17AC72851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9332D7-8458-1759-646A-535DA46C7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2F2858-B14B-0F5D-486A-F463A6276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8058C-A50F-4036-AEA0-4CEC485366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07264-8432-F822-2C33-B3AF18F1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d'un Oya 2024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FBC7A0-9DE5-4FBE-BBCC-76647741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18257" y="1465986"/>
            <a:ext cx="1216192" cy="297109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DB95D4-9FBB-A419-4027-03B06EA58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684302" y="2546666"/>
            <a:ext cx="2362530" cy="31722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92C038-50ED-D8C1-0194-FB3EAEFF1AAC}"/>
              </a:ext>
            </a:extLst>
          </p:cNvPr>
          <p:cNvSpPr txBox="1"/>
          <p:nvPr/>
        </p:nvSpPr>
        <p:spPr>
          <a:xfrm>
            <a:off x="3247053" y="4488025"/>
            <a:ext cx="273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dessous de vase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boîte de dérivation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capeur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électrovanne</a:t>
            </a:r>
          </a:p>
        </p:txBody>
      </p:sp>
    </p:spTree>
    <p:extLst>
      <p:ext uri="{BB962C8B-B14F-4D97-AF65-F5344CB8AC3E}">
        <p14:creationId xmlns:p14="http://schemas.microsoft.com/office/powerpoint/2010/main" val="15642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B09C01-3B72-19A5-03D5-7869D514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57132"/>
            <a:ext cx="2879083" cy="31437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879ECD-C889-8999-3E51-532860FA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2001229"/>
            <a:ext cx="2880360" cy="28565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068D3DA-B3FA-BB78-295F-0DB871C89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2014234"/>
            <a:ext cx="2880360" cy="282953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EFB674-017A-8F6E-A017-ACB04905A109}"/>
              </a:ext>
            </a:extLst>
          </p:cNvPr>
          <p:cNvSpPr txBox="1"/>
          <p:nvPr/>
        </p:nvSpPr>
        <p:spPr>
          <a:xfrm>
            <a:off x="5111991" y="5305326"/>
            <a:ext cx="1952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Trou pour tuyau EV: 12 mm</a:t>
            </a:r>
          </a:p>
          <a:p>
            <a:r>
              <a:rPr lang="fr-FR" sz="1200" dirty="0"/>
              <a:t>Trou pour jauge: 10 mm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FE4670-50DF-A227-90E7-22FBCD2021B4}"/>
              </a:ext>
            </a:extLst>
          </p:cNvPr>
          <p:cNvSpPr txBox="1"/>
          <p:nvPr/>
        </p:nvSpPr>
        <p:spPr>
          <a:xfrm>
            <a:off x="965200" y="832919"/>
            <a:ext cx="2935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Déterminer le centre (avec un compas)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Tracer un rayon (les 2 trous y seront)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Percer 12mm à 2,6cm du bord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Percer 10mm à 6cm du bord</a:t>
            </a:r>
          </a:p>
        </p:txBody>
      </p:sp>
    </p:spTree>
    <p:extLst>
      <p:ext uri="{BB962C8B-B14F-4D97-AF65-F5344CB8AC3E}">
        <p14:creationId xmlns:p14="http://schemas.microsoft.com/office/powerpoint/2010/main" val="383106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9EE396-EEC7-6C72-C04A-C2B80998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08832" y="940926"/>
            <a:ext cx="5247104" cy="5300106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B66EC2-8C77-5EFD-E41C-479771A95BA0}"/>
              </a:ext>
            </a:extLst>
          </p:cNvPr>
          <p:cNvSpPr txBox="1"/>
          <p:nvPr/>
        </p:nvSpPr>
        <p:spPr>
          <a:xfrm>
            <a:off x="68308" y="2266015"/>
            <a:ext cx="32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trous 4mm en bas</a:t>
            </a:r>
          </a:p>
          <a:p>
            <a:r>
              <a:rPr lang="fr-FR" dirty="0"/>
              <a:t>pour fixer la boîte électronique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705F289-874C-E066-73B9-E4FE726B9CD5}"/>
              </a:ext>
            </a:extLst>
          </p:cNvPr>
          <p:cNvCxnSpPr/>
          <p:nvPr/>
        </p:nvCxnSpPr>
        <p:spPr>
          <a:xfrm>
            <a:off x="1520890" y="3004457"/>
            <a:ext cx="2584579" cy="1819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0F1B9F7-90E7-2ABE-DE12-8849BA625541}"/>
              </a:ext>
            </a:extLst>
          </p:cNvPr>
          <p:cNvCxnSpPr>
            <a:cxnSpLocks/>
          </p:cNvCxnSpPr>
          <p:nvPr/>
        </p:nvCxnSpPr>
        <p:spPr>
          <a:xfrm>
            <a:off x="2109457" y="2912346"/>
            <a:ext cx="5278342" cy="1822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7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404DFF-7C91-A284-E02C-82D4BE02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3" y="1099812"/>
            <a:ext cx="3448531" cy="46583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D9C300F-640F-0083-DCA1-9A86AB7A7F09}"/>
              </a:ext>
            </a:extLst>
          </p:cNvPr>
          <p:cNvCxnSpPr>
            <a:cxnSpLocks/>
          </p:cNvCxnSpPr>
          <p:nvPr/>
        </p:nvCxnSpPr>
        <p:spPr>
          <a:xfrm flipH="1">
            <a:off x="2598345" y="1466661"/>
            <a:ext cx="2417275" cy="13580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AEB09E3-AE1A-120E-3907-33971090CBE4}"/>
              </a:ext>
            </a:extLst>
          </p:cNvPr>
          <p:cNvSpPr txBox="1"/>
          <p:nvPr/>
        </p:nvSpPr>
        <p:spPr>
          <a:xfrm>
            <a:off x="5015620" y="1281995"/>
            <a:ext cx="487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Perçage 16 mm (tuyau de remplissage vers </a:t>
            </a:r>
            <a:r>
              <a:rPr lang="fr-FR" dirty="0" err="1"/>
              <a:t>oya</a:t>
            </a:r>
            <a:r>
              <a:rPr lang="fr-FR" dirty="0"/>
              <a:t>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3B26CCF-E876-0F8A-F4FE-5BB05F809D7A}"/>
              </a:ext>
            </a:extLst>
          </p:cNvPr>
          <p:cNvCxnSpPr>
            <a:cxnSpLocks/>
          </p:cNvCxnSpPr>
          <p:nvPr/>
        </p:nvCxnSpPr>
        <p:spPr>
          <a:xfrm flipH="1">
            <a:off x="2832227" y="2768095"/>
            <a:ext cx="2417275" cy="135802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A52952-A4D3-555B-5411-D1AA70664CEB}"/>
              </a:ext>
            </a:extLst>
          </p:cNvPr>
          <p:cNvSpPr txBox="1"/>
          <p:nvPr/>
        </p:nvSpPr>
        <p:spPr>
          <a:xfrm>
            <a:off x="5249502" y="2455349"/>
            <a:ext cx="480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Perçage 10 mm (Filetage du capteur de niveau)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40D64-FF05-F90D-5E3D-A23837EB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91" y="3628703"/>
            <a:ext cx="2409570" cy="246997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603B462-D999-53A3-63AD-069C8F964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311" y="3628703"/>
            <a:ext cx="2738453" cy="24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9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907C9E-1CF9-66CE-3F4B-6C5CB8546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1934" y="136380"/>
            <a:ext cx="5023159" cy="504594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3B6F21F-E13E-6514-6266-F60F065E2CDE}"/>
              </a:ext>
            </a:extLst>
          </p:cNvPr>
          <p:cNvSpPr txBox="1"/>
          <p:nvPr/>
        </p:nvSpPr>
        <p:spPr>
          <a:xfrm>
            <a:off x="160545" y="5316871"/>
            <a:ext cx="409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Diamètre total 6,5 cm (et non 6,5 mm)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4A49E4-F392-2AFE-2E29-ACB1C5E15C11}"/>
              </a:ext>
            </a:extLst>
          </p:cNvPr>
          <p:cNvSpPr txBox="1"/>
          <p:nvPr/>
        </p:nvSpPr>
        <p:spPr>
          <a:xfrm>
            <a:off x="160545" y="5920806"/>
            <a:ext cx="611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Usiner (à la </a:t>
            </a:r>
            <a:r>
              <a:rPr lang="fr-FR" dirty="0" err="1"/>
              <a:t>Dremel</a:t>
            </a:r>
            <a:r>
              <a:rPr lang="fr-FR" dirty="0"/>
              <a:t>) une fente pour les deux cosses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Percer avec un forêt de 16mm un trou pour l'arrivée d'eau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15F4DE-4B59-289A-C65A-38D16BC9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975" y="791337"/>
            <a:ext cx="2381995" cy="24733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970471-1DDE-9537-0346-7836F4B3D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975" y="3552268"/>
            <a:ext cx="2381995" cy="236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7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9485C2-933F-9BCE-7A26-87B89125B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2" r="1" b="20835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231860-6376-223F-1B0B-3AAF0C538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7953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4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122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Réalisation d'un Oya 2024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13</cp:revision>
  <cp:lastPrinted>2024-04-01T14:16:23Z</cp:lastPrinted>
  <dcterms:created xsi:type="dcterms:W3CDTF">2024-03-24T15:50:41Z</dcterms:created>
  <dcterms:modified xsi:type="dcterms:W3CDTF">2024-04-01T18:37:09Z</dcterms:modified>
</cp:coreProperties>
</file>