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AD0A0-595F-3164-3987-C9DCB685E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5CDA2-0D31-8A41-9C2B-7502BD7F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7246D-7524-F9DA-71A7-7FC9B51E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4BC05-FF82-EEAC-8ECF-9BA0A167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AA37D-BA5C-54A1-A4B1-E1E48768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8A697-94A5-D392-E284-6B90A26A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7664BC-2CDC-A613-C239-1474E088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6EEC1-A897-4342-51B1-95DEE120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C69DA-B0AB-6DE9-2EE1-FCA758F8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F9424-7370-4ACF-3FF1-9825595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64B1F-7822-B7C3-BABF-7F10AA92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00626D-2C2C-D572-6317-1DD570D8C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E1756-AC0D-F56A-81F9-7DB507AB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CD08D-1725-026C-E2B7-AC38AD44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CABEB-E0BB-7C9E-6D53-1D8188ED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1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37653-4878-A7FC-4CFE-EF0C270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ED0B7-50CC-561C-3666-6FFA4A2D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0D774-24E5-AF83-E2C3-E23955BC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01575-8DCD-CD77-D299-75F8F293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51CF5-ADD1-A31C-3567-0D57D284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DE1F7-7A86-A9A4-2C91-ED1B4625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BA9685-4D9A-619E-16CF-136A123B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F9712-01F2-D422-6C50-E6EBD50C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8C617-3BFA-17CE-9A36-68DC6554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F7F7-5B0E-575B-2295-A27FF1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5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6DD0D-EE12-9435-29B3-9E9D4040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BD620-4EAE-2B25-3123-1E4A401F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24EBB-9406-FBE7-0749-CB496551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4D6E8-BE3E-F23D-2A5F-8ACEEFF7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D35FF9-A6E1-0C0D-77ED-6F17087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963275-873E-6912-4423-36478EA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7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EB97E-D6E9-F4AB-E8FB-4975A2B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E94BE5-C192-9C24-93B5-770A49B2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EC11A-0AF0-D7D4-9916-A1BAD9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F0315A-59F5-684E-DD71-433C982D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4E93D2-4DFA-8936-8E2B-DCABA623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75FC9D-0424-670C-7A9F-073E3EE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A605DE-3396-B82F-DDD2-CF3E8745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AA50CD-8D83-563C-2F8A-826E0C38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3D22D-8B25-39C9-A7BC-3A41EE18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EA7BC5-1F1B-179C-055D-99A2E417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C14CD1-6212-D382-FEF3-34F23D6D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2F6754-65FC-04F8-B7B2-D5E7D7E3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47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203C10-D59D-14D5-F8A6-40B78D16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462CFC-9B9D-BF39-A154-BA06AB5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F8F249-B015-516E-E826-73DC9CD1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82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28189-0211-446B-EDFE-D05F90D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BF949-206A-24D7-7DE9-823C1228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968CF-692E-A01D-A135-3D4BF22F4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AA23D-DB07-0326-D074-A10E33E7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BBD5C-D879-6DDB-E4A1-CD745C6F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8035F5-B0D5-5B4E-093C-8BB91933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45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213CC-E36A-B7BE-F284-26047705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2C7AEF-B624-67EA-FAC1-46A468732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06C24-82B1-4724-7090-E44534D83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225DB-8F32-FD5B-A0E4-1CD1218D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32E266-E0FC-827C-8F0E-94B34224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0FDB28-CC7B-E3B8-91E0-F59A13F0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858A3C-2265-1718-DEDA-51BC668B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D3BFB-7768-DDCA-3025-06125043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DC43F-20D5-612C-8C07-69664899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1068-1D5D-4040-88A4-381642D32634}" type="datetimeFigureOut">
              <a:rPr lang="fr-FR" smtClean="0"/>
              <a:t>24/12/2023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5FAC1-D8AE-0F29-E92B-D1371F31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C4088-9088-7D3C-FB56-86F84165F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13F8-2D31-485B-93AF-0F49F34B6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2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562B75-EF69-9825-BE20-7FAA37F1CB8A}"/>
              </a:ext>
            </a:extLst>
          </p:cNvPr>
          <p:cNvSpPr/>
          <p:nvPr/>
        </p:nvSpPr>
        <p:spPr>
          <a:xfrm>
            <a:off x="5190653" y="919871"/>
            <a:ext cx="796705" cy="5018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3E52860-40E0-BDFC-480F-3D62377BF365}"/>
              </a:ext>
            </a:extLst>
          </p:cNvPr>
          <p:cNvSpPr/>
          <p:nvPr/>
        </p:nvSpPr>
        <p:spPr>
          <a:xfrm>
            <a:off x="6999838" y="919871"/>
            <a:ext cx="653359" cy="6360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RTC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0A6B16-D60F-9A01-F369-49F25D211086}"/>
              </a:ext>
            </a:extLst>
          </p:cNvPr>
          <p:cNvSpPr/>
          <p:nvPr/>
        </p:nvSpPr>
        <p:spPr>
          <a:xfrm>
            <a:off x="6999836" y="2316746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3020AF-65B2-A471-4695-9CDF8101DC7A}"/>
              </a:ext>
            </a:extLst>
          </p:cNvPr>
          <p:cNvSpPr/>
          <p:nvPr/>
        </p:nvSpPr>
        <p:spPr>
          <a:xfrm>
            <a:off x="7008889" y="2877870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C99801-AAC7-DA32-BBCB-B86BE61734FB}"/>
              </a:ext>
            </a:extLst>
          </p:cNvPr>
          <p:cNvSpPr/>
          <p:nvPr/>
        </p:nvSpPr>
        <p:spPr>
          <a:xfrm>
            <a:off x="7008889" y="3441636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F9B78C-8BFB-48FC-B0A4-1A6A4D82632A}"/>
              </a:ext>
            </a:extLst>
          </p:cNvPr>
          <p:cNvSpPr/>
          <p:nvPr/>
        </p:nvSpPr>
        <p:spPr>
          <a:xfrm>
            <a:off x="6999836" y="1752980"/>
            <a:ext cx="861589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B7AC29-E0D6-9E10-7F53-77FE5294EB5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430631" y="2218102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3B94C55-482B-B6BF-F058-F72F2413B77F}"/>
              </a:ext>
            </a:extLst>
          </p:cNvPr>
          <p:cNvCxnSpPr/>
          <p:nvPr/>
        </p:nvCxnSpPr>
        <p:spPr>
          <a:xfrm>
            <a:off x="7439683" y="2779226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216CAD2-6A77-2A58-1257-765C28F6CF99}"/>
              </a:ext>
            </a:extLst>
          </p:cNvPr>
          <p:cNvCxnSpPr/>
          <p:nvPr/>
        </p:nvCxnSpPr>
        <p:spPr>
          <a:xfrm>
            <a:off x="7441943" y="3342992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B596EF7-45F7-050B-8E4B-CF7A0F819DED}"/>
              </a:ext>
            </a:extLst>
          </p:cNvPr>
          <p:cNvCxnSpPr>
            <a:endCxn id="9" idx="1"/>
          </p:cNvCxnSpPr>
          <p:nvPr/>
        </p:nvCxnSpPr>
        <p:spPr>
          <a:xfrm>
            <a:off x="5996413" y="1985541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5384EA3-4470-B36C-4771-E47E58A1D4A3}"/>
              </a:ext>
            </a:extLst>
          </p:cNvPr>
          <p:cNvCxnSpPr/>
          <p:nvPr/>
        </p:nvCxnSpPr>
        <p:spPr>
          <a:xfrm>
            <a:off x="6005466" y="2549307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FDF1BAE-78E7-1EFF-6BB9-8411A0AAB6FC}"/>
              </a:ext>
            </a:extLst>
          </p:cNvPr>
          <p:cNvCxnSpPr/>
          <p:nvPr/>
        </p:nvCxnSpPr>
        <p:spPr>
          <a:xfrm>
            <a:off x="5996412" y="3094967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64CD83C-2140-A585-A0BF-B34CAA0616FC}"/>
              </a:ext>
            </a:extLst>
          </p:cNvPr>
          <p:cNvCxnSpPr/>
          <p:nvPr/>
        </p:nvCxnSpPr>
        <p:spPr>
          <a:xfrm>
            <a:off x="5996411" y="3685893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8ADAFA4-498D-F256-64B7-250CB6C8CC5B}"/>
              </a:ext>
            </a:extLst>
          </p:cNvPr>
          <p:cNvSpPr/>
          <p:nvPr/>
        </p:nvSpPr>
        <p:spPr>
          <a:xfrm>
            <a:off x="2969535" y="1240137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1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291D194-6803-E894-1851-1D43C0FF37A4}"/>
              </a:ext>
            </a:extLst>
          </p:cNvPr>
          <p:cNvSpPr/>
          <p:nvPr/>
        </p:nvSpPr>
        <p:spPr>
          <a:xfrm>
            <a:off x="2969534" y="1742418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ED913B3-B469-B877-3C13-665102294708}"/>
              </a:ext>
            </a:extLst>
          </p:cNvPr>
          <p:cNvSpPr/>
          <p:nvPr/>
        </p:nvSpPr>
        <p:spPr>
          <a:xfrm>
            <a:off x="2969534" y="2237907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3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B3E5F0B-D56B-3A92-A04B-FFA4DA1BEA40}"/>
              </a:ext>
            </a:extLst>
          </p:cNvPr>
          <p:cNvSpPr/>
          <p:nvPr/>
        </p:nvSpPr>
        <p:spPr>
          <a:xfrm>
            <a:off x="2562129" y="3128160"/>
            <a:ext cx="1712992" cy="6269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DHT22</a:t>
            </a:r>
          </a:p>
          <a:p>
            <a:pPr algn="ctr"/>
            <a:r>
              <a:rPr lang="fr-FR" dirty="0"/>
              <a:t>(Temp. / Hum.)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9D1A9C5-D5C7-19DA-81BA-59B8DDF59653}"/>
              </a:ext>
            </a:extLst>
          </p:cNvPr>
          <p:cNvCxnSpPr>
            <a:stCxn id="19" idx="3"/>
          </p:cNvCxnSpPr>
          <p:nvPr/>
        </p:nvCxnSpPr>
        <p:spPr>
          <a:xfrm flipV="1">
            <a:off x="4275122" y="1434786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AD689B-C816-3F0D-FAC9-EA347A6D306D}"/>
              </a:ext>
            </a:extLst>
          </p:cNvPr>
          <p:cNvCxnSpPr/>
          <p:nvPr/>
        </p:nvCxnSpPr>
        <p:spPr>
          <a:xfrm flipV="1">
            <a:off x="4282100" y="1958754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7134B32-B3EC-F3FB-AD0B-C2AC8C53EB9B}"/>
              </a:ext>
            </a:extLst>
          </p:cNvPr>
          <p:cNvCxnSpPr/>
          <p:nvPr/>
        </p:nvCxnSpPr>
        <p:spPr>
          <a:xfrm flipV="1">
            <a:off x="4282100" y="2432555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A5ABA87-0BCE-D5CF-7644-948AA106943F}"/>
              </a:ext>
            </a:extLst>
          </p:cNvPr>
          <p:cNvCxnSpPr/>
          <p:nvPr/>
        </p:nvCxnSpPr>
        <p:spPr>
          <a:xfrm flipV="1">
            <a:off x="4282100" y="3459743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A138A7-A98F-34E6-F03F-47D5681D086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05466" y="1237874"/>
            <a:ext cx="994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ED4CB8A-9D64-048B-F66F-72006002BBF1}"/>
              </a:ext>
            </a:extLst>
          </p:cNvPr>
          <p:cNvSpPr/>
          <p:nvPr/>
        </p:nvSpPr>
        <p:spPr>
          <a:xfrm>
            <a:off x="7008889" y="4345474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90C3612-3949-A618-9A3C-D9994FE85398}"/>
              </a:ext>
            </a:extLst>
          </p:cNvPr>
          <p:cNvSpPr/>
          <p:nvPr/>
        </p:nvSpPr>
        <p:spPr>
          <a:xfrm>
            <a:off x="7008889" y="4909240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CD242F9-2F8F-50C3-2CC1-C3CBA6124FDF}"/>
              </a:ext>
            </a:extLst>
          </p:cNvPr>
          <p:cNvSpPr/>
          <p:nvPr/>
        </p:nvSpPr>
        <p:spPr>
          <a:xfrm>
            <a:off x="6999834" y="5473006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P3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07080AA-0D9D-8A90-6E06-442344479B0E}"/>
              </a:ext>
            </a:extLst>
          </p:cNvPr>
          <p:cNvCxnSpPr/>
          <p:nvPr/>
        </p:nvCxnSpPr>
        <p:spPr>
          <a:xfrm>
            <a:off x="6005466" y="4553516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F4734C6-7619-06F8-9964-A10FF863EF7B}"/>
              </a:ext>
            </a:extLst>
          </p:cNvPr>
          <p:cNvCxnSpPr/>
          <p:nvPr/>
        </p:nvCxnSpPr>
        <p:spPr>
          <a:xfrm>
            <a:off x="6005466" y="5141992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2338FD5-407D-2053-9B2F-828E0F029CC3}"/>
              </a:ext>
            </a:extLst>
          </p:cNvPr>
          <p:cNvCxnSpPr/>
          <p:nvPr/>
        </p:nvCxnSpPr>
        <p:spPr>
          <a:xfrm>
            <a:off x="6005466" y="5712361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8C7B05B-B430-6A07-FE22-F758E039B5AE}"/>
              </a:ext>
            </a:extLst>
          </p:cNvPr>
          <p:cNvSpPr txBox="1"/>
          <p:nvPr/>
        </p:nvSpPr>
        <p:spPr>
          <a:xfrm>
            <a:off x="5987358" y="8838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I²C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45CA6E9D-928C-1A83-B71C-4224E817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1269615"/>
            <a:ext cx="1933845" cy="143847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12DD071B-1408-AB1F-EA6E-C4B37235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6" y="3094967"/>
            <a:ext cx="1114581" cy="9526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600D393-88A5-95EE-1EFA-B8404A39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24" y="881493"/>
            <a:ext cx="915406" cy="71275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C5E095A-E5D3-3DA9-8894-2282EE8C3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45" y="2312973"/>
            <a:ext cx="2121957" cy="1593785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D9100832-A2C8-8477-BE54-27450EBB5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612" y="4352745"/>
            <a:ext cx="3159024" cy="1585383"/>
          </a:xfrm>
          <a:prstGeom prst="rect">
            <a:avLst/>
          </a:prstGeom>
        </p:spPr>
      </p:pic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77B34A3-3652-1021-4FEB-D658DE67A4A7}"/>
              </a:ext>
            </a:extLst>
          </p:cNvPr>
          <p:cNvSpPr/>
          <p:nvPr/>
        </p:nvSpPr>
        <p:spPr>
          <a:xfrm>
            <a:off x="2969533" y="4810596"/>
            <a:ext cx="1305587" cy="3892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Sélecteur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37A1D3B-D7B3-3A72-111C-90B8EFA5054C}"/>
              </a:ext>
            </a:extLst>
          </p:cNvPr>
          <p:cNvCxnSpPr/>
          <p:nvPr/>
        </p:nvCxnSpPr>
        <p:spPr>
          <a:xfrm flipV="1">
            <a:off x="4266067" y="5005244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57AD3B1-E362-ACD3-0DFE-1A4D71D2257C}"/>
              </a:ext>
            </a:extLst>
          </p:cNvPr>
          <p:cNvSpPr txBox="1"/>
          <p:nvPr/>
        </p:nvSpPr>
        <p:spPr>
          <a:xfrm>
            <a:off x="4931721" y="5916073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(Maître I²C)</a:t>
            </a:r>
          </a:p>
        </p:txBody>
      </p:sp>
    </p:spTree>
    <p:extLst>
      <p:ext uri="{BB962C8B-B14F-4D97-AF65-F5344CB8AC3E}">
        <p14:creationId xmlns:p14="http://schemas.microsoft.com/office/powerpoint/2010/main" val="150388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562B75-EF69-9825-BE20-7FAA37F1CB8A}"/>
              </a:ext>
            </a:extLst>
          </p:cNvPr>
          <p:cNvSpPr/>
          <p:nvPr/>
        </p:nvSpPr>
        <p:spPr>
          <a:xfrm>
            <a:off x="5190653" y="919871"/>
            <a:ext cx="796705" cy="50182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Nano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3E52860-40E0-BDFC-480F-3D62377BF365}"/>
              </a:ext>
            </a:extLst>
          </p:cNvPr>
          <p:cNvSpPr/>
          <p:nvPr/>
        </p:nvSpPr>
        <p:spPr>
          <a:xfrm>
            <a:off x="6999838" y="919871"/>
            <a:ext cx="653359" cy="6360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RTC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0A6B16-D60F-9A01-F369-49F25D211086}"/>
              </a:ext>
            </a:extLst>
          </p:cNvPr>
          <p:cNvSpPr/>
          <p:nvPr/>
        </p:nvSpPr>
        <p:spPr>
          <a:xfrm>
            <a:off x="6999836" y="2316746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3020AF-65B2-A471-4695-9CDF8101DC7A}"/>
              </a:ext>
            </a:extLst>
          </p:cNvPr>
          <p:cNvSpPr/>
          <p:nvPr/>
        </p:nvSpPr>
        <p:spPr>
          <a:xfrm>
            <a:off x="7008889" y="2877870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C99801-AAC7-DA32-BBCB-B86BE61734FB}"/>
              </a:ext>
            </a:extLst>
          </p:cNvPr>
          <p:cNvSpPr/>
          <p:nvPr/>
        </p:nvSpPr>
        <p:spPr>
          <a:xfrm>
            <a:off x="7008889" y="3441636"/>
            <a:ext cx="861589" cy="4651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RGB3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F9B78C-8BFB-48FC-B0A4-1A6A4D82632A}"/>
              </a:ext>
            </a:extLst>
          </p:cNvPr>
          <p:cNvSpPr/>
          <p:nvPr/>
        </p:nvSpPr>
        <p:spPr>
          <a:xfrm>
            <a:off x="6999836" y="1752980"/>
            <a:ext cx="861589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5V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B7AC29-E0D6-9E10-7F53-77FE5294EB5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430631" y="2218102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3B94C55-482B-B6BF-F058-F72F2413B77F}"/>
              </a:ext>
            </a:extLst>
          </p:cNvPr>
          <p:cNvCxnSpPr/>
          <p:nvPr/>
        </p:nvCxnSpPr>
        <p:spPr>
          <a:xfrm>
            <a:off x="7439683" y="2779226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216CAD2-6A77-2A58-1257-765C28F6CF99}"/>
              </a:ext>
            </a:extLst>
          </p:cNvPr>
          <p:cNvCxnSpPr/>
          <p:nvPr/>
        </p:nvCxnSpPr>
        <p:spPr>
          <a:xfrm>
            <a:off x="7441943" y="3342992"/>
            <a:ext cx="0" cy="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B596EF7-45F7-050B-8E4B-CF7A0F819DED}"/>
              </a:ext>
            </a:extLst>
          </p:cNvPr>
          <p:cNvCxnSpPr>
            <a:endCxn id="9" idx="1"/>
          </p:cNvCxnSpPr>
          <p:nvPr/>
        </p:nvCxnSpPr>
        <p:spPr>
          <a:xfrm>
            <a:off x="5996413" y="1985541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5384EA3-4470-B36C-4771-E47E58A1D4A3}"/>
              </a:ext>
            </a:extLst>
          </p:cNvPr>
          <p:cNvCxnSpPr/>
          <p:nvPr/>
        </p:nvCxnSpPr>
        <p:spPr>
          <a:xfrm>
            <a:off x="6005466" y="2549307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FDF1BAE-78E7-1EFF-6BB9-8411A0AAB6FC}"/>
              </a:ext>
            </a:extLst>
          </p:cNvPr>
          <p:cNvCxnSpPr/>
          <p:nvPr/>
        </p:nvCxnSpPr>
        <p:spPr>
          <a:xfrm>
            <a:off x="5996412" y="3094967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64CD83C-2140-A585-A0BF-B34CAA0616FC}"/>
              </a:ext>
            </a:extLst>
          </p:cNvPr>
          <p:cNvCxnSpPr/>
          <p:nvPr/>
        </p:nvCxnSpPr>
        <p:spPr>
          <a:xfrm>
            <a:off x="5996411" y="3685893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8ADAFA4-498D-F256-64B7-250CB6C8CC5B}"/>
              </a:ext>
            </a:extLst>
          </p:cNvPr>
          <p:cNvSpPr/>
          <p:nvPr/>
        </p:nvSpPr>
        <p:spPr>
          <a:xfrm>
            <a:off x="2969535" y="1240137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1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291D194-6803-E894-1851-1D43C0FF37A4}"/>
              </a:ext>
            </a:extLst>
          </p:cNvPr>
          <p:cNvSpPr/>
          <p:nvPr/>
        </p:nvSpPr>
        <p:spPr>
          <a:xfrm>
            <a:off x="2969534" y="1742418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ED913B3-B469-B877-3C13-665102294708}"/>
              </a:ext>
            </a:extLst>
          </p:cNvPr>
          <p:cNvSpPr/>
          <p:nvPr/>
        </p:nvSpPr>
        <p:spPr>
          <a:xfrm>
            <a:off x="2969534" y="2237907"/>
            <a:ext cx="1305587" cy="3892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Humidity</a:t>
            </a:r>
            <a:r>
              <a:rPr lang="fr-FR" dirty="0"/>
              <a:t> 3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B3E5F0B-D56B-3A92-A04B-FFA4DA1BEA40}"/>
              </a:ext>
            </a:extLst>
          </p:cNvPr>
          <p:cNvSpPr/>
          <p:nvPr/>
        </p:nvSpPr>
        <p:spPr>
          <a:xfrm>
            <a:off x="2562129" y="3128160"/>
            <a:ext cx="1712992" cy="6269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DHT22</a:t>
            </a:r>
          </a:p>
          <a:p>
            <a:pPr algn="ctr"/>
            <a:r>
              <a:rPr lang="fr-FR" dirty="0"/>
              <a:t>(Temp. / Hum.)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9D1A9C5-D5C7-19DA-81BA-59B8DDF59653}"/>
              </a:ext>
            </a:extLst>
          </p:cNvPr>
          <p:cNvCxnSpPr>
            <a:stCxn id="19" idx="3"/>
          </p:cNvCxnSpPr>
          <p:nvPr/>
        </p:nvCxnSpPr>
        <p:spPr>
          <a:xfrm flipV="1">
            <a:off x="4275122" y="1434786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AD689B-C816-3F0D-FAC9-EA347A6D306D}"/>
              </a:ext>
            </a:extLst>
          </p:cNvPr>
          <p:cNvCxnSpPr/>
          <p:nvPr/>
        </p:nvCxnSpPr>
        <p:spPr>
          <a:xfrm flipV="1">
            <a:off x="4282100" y="1958754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7134B32-B3EC-F3FB-AD0B-C2AC8C53EB9B}"/>
              </a:ext>
            </a:extLst>
          </p:cNvPr>
          <p:cNvCxnSpPr/>
          <p:nvPr/>
        </p:nvCxnSpPr>
        <p:spPr>
          <a:xfrm flipV="1">
            <a:off x="4282100" y="2432555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A5ABA87-0BCE-D5CF-7644-948AA106943F}"/>
              </a:ext>
            </a:extLst>
          </p:cNvPr>
          <p:cNvCxnSpPr/>
          <p:nvPr/>
        </p:nvCxnSpPr>
        <p:spPr>
          <a:xfrm flipV="1">
            <a:off x="4282100" y="3459743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A138A7-A98F-34E6-F03F-47D5681D086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05466" y="1237874"/>
            <a:ext cx="994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ED4CB8A-9D64-048B-F66F-72006002BBF1}"/>
              </a:ext>
            </a:extLst>
          </p:cNvPr>
          <p:cNvSpPr/>
          <p:nvPr/>
        </p:nvSpPr>
        <p:spPr>
          <a:xfrm>
            <a:off x="7008889" y="4345474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90C3612-3949-A618-9A3C-D9994FE85398}"/>
              </a:ext>
            </a:extLst>
          </p:cNvPr>
          <p:cNvSpPr/>
          <p:nvPr/>
        </p:nvSpPr>
        <p:spPr>
          <a:xfrm>
            <a:off x="7008889" y="4909240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P2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CD242F9-2F8F-50C3-2CC1-C3CBA6124FDF}"/>
              </a:ext>
            </a:extLst>
          </p:cNvPr>
          <p:cNvSpPr/>
          <p:nvPr/>
        </p:nvSpPr>
        <p:spPr>
          <a:xfrm>
            <a:off x="6999834" y="5473006"/>
            <a:ext cx="1238817" cy="465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LED P3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07080AA-0D9D-8A90-6E06-442344479B0E}"/>
              </a:ext>
            </a:extLst>
          </p:cNvPr>
          <p:cNvCxnSpPr/>
          <p:nvPr/>
        </p:nvCxnSpPr>
        <p:spPr>
          <a:xfrm>
            <a:off x="6005466" y="4553516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F4734C6-7619-06F8-9964-A10FF863EF7B}"/>
              </a:ext>
            </a:extLst>
          </p:cNvPr>
          <p:cNvCxnSpPr/>
          <p:nvPr/>
        </p:nvCxnSpPr>
        <p:spPr>
          <a:xfrm>
            <a:off x="6005466" y="5141992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2338FD5-407D-2053-9B2F-828E0F029CC3}"/>
              </a:ext>
            </a:extLst>
          </p:cNvPr>
          <p:cNvCxnSpPr/>
          <p:nvPr/>
        </p:nvCxnSpPr>
        <p:spPr>
          <a:xfrm>
            <a:off x="6005466" y="5712361"/>
            <a:ext cx="100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8C7B05B-B430-6A07-FE22-F758E039B5AE}"/>
              </a:ext>
            </a:extLst>
          </p:cNvPr>
          <p:cNvSpPr txBox="1"/>
          <p:nvPr/>
        </p:nvSpPr>
        <p:spPr>
          <a:xfrm>
            <a:off x="5987358" y="8838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I²C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45CA6E9D-928C-1A83-B71C-4224E817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1269615"/>
            <a:ext cx="1933845" cy="143847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12DD071B-1408-AB1F-EA6E-C4B37235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6" y="3094967"/>
            <a:ext cx="1114581" cy="9526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600D393-88A5-95EE-1EFA-B8404A39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24" y="881493"/>
            <a:ext cx="915406" cy="71275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C5E095A-E5D3-3DA9-8894-2282EE8C3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45" y="2312973"/>
            <a:ext cx="2121957" cy="1593785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D9100832-A2C8-8477-BE54-27450EBB5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612" y="4352745"/>
            <a:ext cx="3159024" cy="1585383"/>
          </a:xfrm>
          <a:prstGeom prst="rect">
            <a:avLst/>
          </a:prstGeom>
        </p:spPr>
      </p:pic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177B34A3-3652-1021-4FEB-D658DE67A4A7}"/>
              </a:ext>
            </a:extLst>
          </p:cNvPr>
          <p:cNvSpPr/>
          <p:nvPr/>
        </p:nvSpPr>
        <p:spPr>
          <a:xfrm>
            <a:off x="2969533" y="4810596"/>
            <a:ext cx="1305587" cy="3892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Sélecteur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37A1D3B-D7B3-3A72-111C-90B8EFA5054C}"/>
              </a:ext>
            </a:extLst>
          </p:cNvPr>
          <p:cNvCxnSpPr/>
          <p:nvPr/>
        </p:nvCxnSpPr>
        <p:spPr>
          <a:xfrm flipV="1">
            <a:off x="4266067" y="5005244"/>
            <a:ext cx="915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3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E862D7-AA94-02DE-BD0C-D4CE1D8E3740}"/>
              </a:ext>
            </a:extLst>
          </p:cNvPr>
          <p:cNvSpPr/>
          <p:nvPr/>
        </p:nvSpPr>
        <p:spPr>
          <a:xfrm>
            <a:off x="6878865" y="2078902"/>
            <a:ext cx="816579" cy="6360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Ecran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B4A051F-0332-E20A-F831-31A9558CC58E}"/>
              </a:ext>
            </a:extLst>
          </p:cNvPr>
          <p:cNvSpPr/>
          <p:nvPr/>
        </p:nvSpPr>
        <p:spPr>
          <a:xfrm>
            <a:off x="5919966" y="1265372"/>
            <a:ext cx="909410" cy="6360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ESP01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C623F5-F247-77CA-366D-E346F213E85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33408" y="2396905"/>
            <a:ext cx="545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A11ACB58-BEB5-FD98-143D-5E49E438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67" y="2892433"/>
            <a:ext cx="5956066" cy="2839749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11ABC8D-40CB-D1C6-26BD-5037107E2D4E}"/>
              </a:ext>
            </a:extLst>
          </p:cNvPr>
          <p:cNvCxnSpPr>
            <a:cxnSpLocks/>
          </p:cNvCxnSpPr>
          <p:nvPr/>
        </p:nvCxnSpPr>
        <p:spPr>
          <a:xfrm flipH="1">
            <a:off x="6324354" y="1901377"/>
            <a:ext cx="9054" cy="1213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3EDE229-7AD9-BB18-6CF1-E01029017E1B}"/>
              </a:ext>
            </a:extLst>
          </p:cNvPr>
          <p:cNvSpPr txBox="1"/>
          <p:nvPr/>
        </p:nvSpPr>
        <p:spPr>
          <a:xfrm>
            <a:off x="4724141" y="1398708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(Maître I²C)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57B6245-6341-2025-1387-F4CF83DB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68" y="2078902"/>
            <a:ext cx="680689" cy="63600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53DD333-0CE8-87E4-2DE9-0ED66555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588" y="1241795"/>
            <a:ext cx="770317" cy="63600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7F3035B-FE45-82E0-02E4-E34EE860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000" y="407958"/>
            <a:ext cx="657582" cy="7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9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64</Words>
  <Application>Microsoft Office PowerPoint</Application>
  <PresentationFormat>Grand écran</PresentationFormat>
  <Paragraphs>36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6</cp:revision>
  <dcterms:created xsi:type="dcterms:W3CDTF">2023-12-24T09:52:43Z</dcterms:created>
  <dcterms:modified xsi:type="dcterms:W3CDTF">2023-12-24T15:06:30Z</dcterms:modified>
</cp:coreProperties>
</file>