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 a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 a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Select a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ScrollingTextVisual1448795304508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WordCloud1447959067750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ribbonChart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6731e72-aaed-41d0-b348-e88b68da4f2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3b639c4935a4c96" /><Relationship Type="http://schemas.openxmlformats.org/officeDocument/2006/relationships/slideLayout" Target="/ppt/slideLayouts/slideLayout8.xml" Id="R968cb00a59834431" /><Relationship Type="http://schemas.openxmlformats.org/officeDocument/2006/relationships/hyperlink" Target="https://app.powerbi.com/groups/me/reports/06731e72-aaed-41d0-b348-e88b68da4f24/?pbi_source=PowerPoint" TargetMode="External" Id="RelId0" /><Relationship Type="http://schemas.openxmlformats.org/officeDocument/2006/relationships/image" Target="/ppt/media/image4.png" Id="imgId4381417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E-commerce sales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3/3/2024 5:30:54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3/3/2024 5:09:14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card ,shape ,Select a year ,Select a year ,Select a month ,shape ,card ,card ,card ,shape ,ScrollingTextVisual1448795304508 ,shape ,pieChart ,donutChart ,lineChart ,waterfallChart ,columnChart ,WordCloud1447959067750 ,shape ,shape ,ribbonChart ,image ,shap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38141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71800" y="0"/>
            <a:ext cx="6229350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