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8288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28" y="-1902"/>
      </p:cViewPr>
      <p:guideLst>
        <p:guide orient="horz" pos="5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568116"/>
            <a:ext cx="7772400" cy="39200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036320"/>
            <a:ext cx="640080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900-4ABE-4656-9219-DE7154ED0EBA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1D8-54C6-431B-97CB-B579E25D9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19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900-4ABE-4656-9219-DE7154ED0EBA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1D8-54C6-431B-97CB-B579E25D9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38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3239"/>
            <a:ext cx="2057400" cy="156040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3239"/>
            <a:ext cx="6019800" cy="156040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900-4ABE-4656-9219-DE7154ED0EBA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1D8-54C6-431B-97CB-B579E25D9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24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900-4ABE-4656-9219-DE7154ED0EBA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1D8-54C6-431B-97CB-B579E25D9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58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175174"/>
            <a:ext cx="7772400" cy="36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775124"/>
            <a:ext cx="7772400" cy="4000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900-4ABE-4656-9219-DE7154ED0EBA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1D8-54C6-431B-97CB-B579E25D9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98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426720"/>
            <a:ext cx="4038600" cy="1206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426720"/>
            <a:ext cx="4038600" cy="1206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900-4ABE-4656-9219-DE7154ED0EBA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1D8-54C6-431B-97CB-B579E25D9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8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3" y="409363"/>
            <a:ext cx="4040188" cy="1706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3" y="579969"/>
            <a:ext cx="4040188" cy="1053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9" y="409363"/>
            <a:ext cx="4041775" cy="1706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9" y="579969"/>
            <a:ext cx="4041775" cy="1053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900-4ABE-4656-9219-DE7154ED0EBA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1D8-54C6-431B-97CB-B579E25D9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18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900-4ABE-4656-9219-DE7154ED0EBA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1D8-54C6-431B-97CB-B579E25D9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2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900-4ABE-4656-9219-DE7154ED0EBA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1D8-54C6-431B-97CB-B579E25D9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9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72814"/>
            <a:ext cx="3008313" cy="3098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72814"/>
            <a:ext cx="5111750" cy="15608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382693"/>
            <a:ext cx="3008313" cy="1250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900-4ABE-4656-9219-DE7154ED0EBA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1D8-54C6-431B-97CB-B579E25D9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27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1280160"/>
            <a:ext cx="5486400" cy="15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63407"/>
            <a:ext cx="5486400" cy="10972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1431290"/>
            <a:ext cx="5486400" cy="214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900-4ABE-4656-9219-DE7154ED0EBA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1D8-54C6-431B-97CB-B579E25D9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94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73237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426720"/>
            <a:ext cx="8229600" cy="120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1695029"/>
            <a:ext cx="21336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1900-4ABE-4656-9219-DE7154ED0EBA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1695029"/>
            <a:ext cx="28956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1695029"/>
            <a:ext cx="21336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81D8-54C6-431B-97CB-B579E25D9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33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bgerundetes Rechteck 100"/>
          <p:cNvSpPr/>
          <p:nvPr/>
        </p:nvSpPr>
        <p:spPr>
          <a:xfrm>
            <a:off x="1606595" y="1042705"/>
            <a:ext cx="1143000" cy="5366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Link analysis</a:t>
            </a:r>
            <a:endParaRPr lang="de-DE" sz="1600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4724445" y="1042703"/>
            <a:ext cx="1143000" cy="5366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Context analysis</a:t>
            </a:r>
            <a:endParaRPr lang="de-DE" sz="1600" dirty="0"/>
          </a:p>
        </p:txBody>
      </p:sp>
      <p:sp>
        <p:nvSpPr>
          <p:cNvPr id="103" name="Abgerundetes Rechteck 102"/>
          <p:cNvSpPr/>
          <p:nvPr/>
        </p:nvSpPr>
        <p:spPr>
          <a:xfrm>
            <a:off x="3162304" y="1042709"/>
            <a:ext cx="1143000" cy="5366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Alias analysis</a:t>
            </a:r>
            <a:endParaRPr lang="de-DE" sz="1600" dirty="0"/>
          </a:p>
        </p:txBody>
      </p:sp>
      <p:sp>
        <p:nvSpPr>
          <p:cNvPr id="104" name="Abgerundetes Rechteck 103"/>
          <p:cNvSpPr/>
          <p:nvPr/>
        </p:nvSpPr>
        <p:spPr>
          <a:xfrm>
            <a:off x="3162304" y="152400"/>
            <a:ext cx="1143000" cy="5366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Wikidata import</a:t>
            </a:r>
            <a:endParaRPr lang="de-DE" sz="1600" dirty="0"/>
          </a:p>
        </p:txBody>
      </p:sp>
      <p:sp>
        <p:nvSpPr>
          <p:cNvPr id="105" name="Abgerundetes Rechteck 104"/>
          <p:cNvSpPr/>
          <p:nvPr/>
        </p:nvSpPr>
        <p:spPr>
          <a:xfrm>
            <a:off x="6324645" y="1042709"/>
            <a:ext cx="1143000" cy="5366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Feature extraction</a:t>
            </a:r>
            <a:endParaRPr lang="de-DE" sz="1600" dirty="0"/>
          </a:p>
        </p:txBody>
      </p:sp>
      <p:sp>
        <p:nvSpPr>
          <p:cNvPr id="106" name="Abgerundetes Rechteck 105"/>
          <p:cNvSpPr/>
          <p:nvPr/>
        </p:nvSpPr>
        <p:spPr>
          <a:xfrm>
            <a:off x="76245" y="1042709"/>
            <a:ext cx="1143000" cy="5366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Wikipedia import</a:t>
            </a:r>
            <a:endParaRPr lang="de-DE" sz="1600" dirty="0"/>
          </a:p>
        </p:txBody>
      </p:sp>
      <p:cxnSp>
        <p:nvCxnSpPr>
          <p:cNvPr id="107" name="Gerade Verbindung mit Pfeil 106"/>
          <p:cNvCxnSpPr>
            <a:stCxn id="106" idx="3"/>
            <a:endCxn id="101" idx="1"/>
          </p:cNvCxnSpPr>
          <p:nvPr/>
        </p:nvCxnSpPr>
        <p:spPr>
          <a:xfrm flipV="1">
            <a:off x="1219245" y="1311022"/>
            <a:ext cx="387350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101" idx="3"/>
            <a:endCxn id="103" idx="1"/>
          </p:cNvCxnSpPr>
          <p:nvPr/>
        </p:nvCxnSpPr>
        <p:spPr>
          <a:xfrm>
            <a:off x="2749597" y="1311021"/>
            <a:ext cx="412709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103" idx="3"/>
            <a:endCxn id="102" idx="1"/>
          </p:cNvCxnSpPr>
          <p:nvPr/>
        </p:nvCxnSpPr>
        <p:spPr>
          <a:xfrm flipV="1">
            <a:off x="4305306" y="1311020"/>
            <a:ext cx="419141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stCxn id="102" idx="3"/>
            <a:endCxn id="105" idx="1"/>
          </p:cNvCxnSpPr>
          <p:nvPr/>
        </p:nvCxnSpPr>
        <p:spPr>
          <a:xfrm>
            <a:off x="5867445" y="1311019"/>
            <a:ext cx="457200" cy="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104" idx="2"/>
            <a:endCxn id="103" idx="0"/>
          </p:cNvCxnSpPr>
          <p:nvPr/>
        </p:nvCxnSpPr>
        <p:spPr>
          <a:xfrm>
            <a:off x="3733804" y="689032"/>
            <a:ext cx="0" cy="353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05" idx="3"/>
            <a:endCxn id="113" idx="1"/>
          </p:cNvCxnSpPr>
          <p:nvPr/>
        </p:nvCxnSpPr>
        <p:spPr>
          <a:xfrm>
            <a:off x="7467645" y="1311025"/>
            <a:ext cx="43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7899445" y="1042709"/>
            <a:ext cx="1143000" cy="5366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Classifier training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894129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</dc:creator>
  <cp:lastModifiedBy>Microsoft</cp:lastModifiedBy>
  <cp:revision>10</cp:revision>
  <dcterms:created xsi:type="dcterms:W3CDTF">2017-07-09T12:52:49Z</dcterms:created>
  <dcterms:modified xsi:type="dcterms:W3CDTF">2017-07-21T20:04:58Z</dcterms:modified>
</cp:coreProperties>
</file>