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05156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08" y="-798"/>
      </p:cViewPr>
      <p:guideLst>
        <p:guide orient="horz" pos="1620"/>
        <p:guide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685800"/>
            <a:ext cx="701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11954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685800"/>
            <a:ext cx="7010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58455" y="2150850"/>
            <a:ext cx="979869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743326" y="4663216"/>
            <a:ext cx="63100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743326" y="4663216"/>
            <a:ext cx="63100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58455" y="445025"/>
            <a:ext cx="979869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58455" y="1152475"/>
            <a:ext cx="979869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743326" y="4663216"/>
            <a:ext cx="63100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58455" y="445025"/>
            <a:ext cx="979869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58455" y="1152475"/>
            <a:ext cx="459988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557260" y="1152475"/>
            <a:ext cx="4599885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743326" y="4663216"/>
            <a:ext cx="63100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58455" y="445025"/>
            <a:ext cx="979869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743326" y="4663216"/>
            <a:ext cx="63100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58455" y="555600"/>
            <a:ext cx="32292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58455" y="1389600"/>
            <a:ext cx="32292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743326" y="4663216"/>
            <a:ext cx="63100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63788" y="450150"/>
            <a:ext cx="732297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743326" y="4663216"/>
            <a:ext cx="63100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257800" y="-125"/>
            <a:ext cx="5257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5325" y="1233175"/>
            <a:ext cx="465198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05325" y="2803075"/>
            <a:ext cx="465198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680425" y="724075"/>
            <a:ext cx="441255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743326" y="4663216"/>
            <a:ext cx="63100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58455" y="4230575"/>
            <a:ext cx="689862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743326" y="4663216"/>
            <a:ext cx="63100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58455" y="1106125"/>
            <a:ext cx="979869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58455" y="3152225"/>
            <a:ext cx="979869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743326" y="4663216"/>
            <a:ext cx="631005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‹Nr.›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58455" y="445025"/>
            <a:ext cx="979869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58455" y="1152475"/>
            <a:ext cx="979869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743326" y="4663216"/>
            <a:ext cx="631005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</a:rPr>
              <a:t>‹Nr.›</a:t>
            </a:fld>
            <a:endParaRPr lang="de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hteck 208"/>
          <p:cNvSpPr/>
          <p:nvPr/>
        </p:nvSpPr>
        <p:spPr>
          <a:xfrm>
            <a:off x="5791200" y="292286"/>
            <a:ext cx="2931074" cy="340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NEL Pipeline</a:t>
            </a:r>
            <a:endParaRPr lang="de-DE" dirty="0"/>
          </a:p>
        </p:txBody>
      </p:sp>
      <p:sp>
        <p:nvSpPr>
          <p:cNvPr id="210" name="Rechteck 209"/>
          <p:cNvSpPr/>
          <p:nvPr/>
        </p:nvSpPr>
        <p:spPr>
          <a:xfrm>
            <a:off x="76200" y="292286"/>
            <a:ext cx="5563575" cy="46482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Preprocessing Pipeline</a:t>
            </a:r>
            <a:endParaRPr lang="de-DE" dirty="0"/>
          </a:p>
        </p:txBody>
      </p:sp>
      <p:sp>
        <p:nvSpPr>
          <p:cNvPr id="211" name="Shape 125"/>
          <p:cNvSpPr/>
          <p:nvPr/>
        </p:nvSpPr>
        <p:spPr>
          <a:xfrm>
            <a:off x="252425" y="753048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Text Parser</a:t>
            </a:r>
          </a:p>
        </p:txBody>
      </p:sp>
      <p:sp>
        <p:nvSpPr>
          <p:cNvPr id="212" name="Shape 126"/>
          <p:cNvSpPr/>
          <p:nvPr/>
        </p:nvSpPr>
        <p:spPr>
          <a:xfrm>
            <a:off x="1157475" y="1740461"/>
            <a:ext cx="6873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>
                <a:solidFill>
                  <a:schemeClr val="dk1"/>
                </a:solidFill>
              </a:rPr>
              <a:t>Redirect Resolver</a:t>
            </a:r>
          </a:p>
        </p:txBody>
      </p:sp>
      <p:sp>
        <p:nvSpPr>
          <p:cNvPr id="213" name="Shape 127"/>
          <p:cNvSpPr/>
          <p:nvPr/>
        </p:nvSpPr>
        <p:spPr>
          <a:xfrm>
            <a:off x="252425" y="4229298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DF Counter</a:t>
            </a:r>
          </a:p>
        </p:txBody>
      </p:sp>
      <p:sp>
        <p:nvSpPr>
          <p:cNvPr id="214" name="Shape 128"/>
          <p:cNvSpPr/>
          <p:nvPr/>
        </p:nvSpPr>
        <p:spPr>
          <a:xfrm>
            <a:off x="2237025" y="2241648"/>
            <a:ext cx="6873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>
                <a:solidFill>
                  <a:schemeClr val="dk1"/>
                </a:solidFill>
              </a:rPr>
              <a:t>Company Link Filter</a:t>
            </a:r>
          </a:p>
        </p:txBody>
      </p:sp>
      <p:sp>
        <p:nvSpPr>
          <p:cNvPr id="215" name="Shape 129"/>
          <p:cNvSpPr/>
          <p:nvPr/>
        </p:nvSpPr>
        <p:spPr>
          <a:xfrm>
            <a:off x="1176825" y="2198452"/>
            <a:ext cx="652200" cy="397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Local Trie Builder</a:t>
            </a:r>
          </a:p>
        </p:txBody>
      </p:sp>
      <p:sp>
        <p:nvSpPr>
          <p:cNvPr id="216" name="Shape 130"/>
          <p:cNvSpPr/>
          <p:nvPr/>
        </p:nvSpPr>
        <p:spPr>
          <a:xfrm>
            <a:off x="1176812" y="3330461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Alias Trie Search</a:t>
            </a:r>
          </a:p>
        </p:txBody>
      </p:sp>
      <p:sp>
        <p:nvSpPr>
          <p:cNvPr id="217" name="Shape 131"/>
          <p:cNvSpPr/>
          <p:nvPr/>
        </p:nvSpPr>
        <p:spPr>
          <a:xfrm>
            <a:off x="3349875" y="3537911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Alias Counter</a:t>
            </a:r>
          </a:p>
        </p:txBody>
      </p:sp>
      <p:sp>
        <p:nvSpPr>
          <p:cNvPr id="218" name="Shape 132"/>
          <p:cNvSpPr/>
          <p:nvPr/>
        </p:nvSpPr>
        <p:spPr>
          <a:xfrm>
            <a:off x="2254575" y="3818598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TF Counter</a:t>
            </a:r>
          </a:p>
        </p:txBody>
      </p:sp>
      <p:sp>
        <p:nvSpPr>
          <p:cNvPr id="219" name="Shape 133"/>
          <p:cNvSpPr/>
          <p:nvPr/>
        </p:nvSpPr>
        <p:spPr>
          <a:xfrm>
            <a:off x="2254575" y="2742861"/>
            <a:ext cx="652200" cy="397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Reduced Link Analysis</a:t>
            </a:r>
          </a:p>
        </p:txBody>
      </p:sp>
      <p:sp>
        <p:nvSpPr>
          <p:cNvPr id="220" name="Shape 134"/>
          <p:cNvSpPr/>
          <p:nvPr/>
        </p:nvSpPr>
        <p:spPr>
          <a:xfrm>
            <a:off x="3267075" y="4185998"/>
            <a:ext cx="817800" cy="397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Cosine Context Comparator</a:t>
            </a:r>
          </a:p>
        </p:txBody>
      </p:sp>
      <p:sp>
        <p:nvSpPr>
          <p:cNvPr id="221" name="Shape 135"/>
          <p:cNvSpPr/>
          <p:nvPr/>
        </p:nvSpPr>
        <p:spPr>
          <a:xfrm>
            <a:off x="5867400" y="4229310"/>
            <a:ext cx="652200" cy="311400"/>
          </a:xfrm>
          <a:prstGeom prst="roundRect">
            <a:avLst>
              <a:gd name="adj" fmla="val 16667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/>
              <a:t>Classifier Training</a:t>
            </a:r>
          </a:p>
        </p:txBody>
      </p:sp>
      <p:cxnSp>
        <p:nvCxnSpPr>
          <p:cNvPr id="222" name="Shape 136"/>
          <p:cNvCxnSpPr>
            <a:stCxn id="215" idx="2"/>
            <a:endCxn id="216" idx="0"/>
          </p:cNvCxnSpPr>
          <p:nvPr/>
        </p:nvCxnSpPr>
        <p:spPr>
          <a:xfrm>
            <a:off x="1502925" y="2596252"/>
            <a:ext cx="0" cy="73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137"/>
          <p:cNvCxnSpPr>
            <a:stCxn id="214" idx="2"/>
            <a:endCxn id="219" idx="0"/>
          </p:cNvCxnSpPr>
          <p:nvPr/>
        </p:nvCxnSpPr>
        <p:spPr>
          <a:xfrm>
            <a:off x="2580675" y="2553048"/>
            <a:ext cx="0" cy="1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4" name="Shape 138"/>
          <p:cNvCxnSpPr>
            <a:stCxn id="231" idx="3"/>
            <a:endCxn id="221" idx="1"/>
          </p:cNvCxnSpPr>
          <p:nvPr/>
        </p:nvCxnSpPr>
        <p:spPr>
          <a:xfrm>
            <a:off x="5412150" y="4384911"/>
            <a:ext cx="455250" cy="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5" name="Shape 140"/>
          <p:cNvSpPr/>
          <p:nvPr/>
        </p:nvSpPr>
        <p:spPr>
          <a:xfrm>
            <a:off x="1157475" y="1138036"/>
            <a:ext cx="6873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Link Cleaner</a:t>
            </a:r>
          </a:p>
        </p:txBody>
      </p:sp>
      <p:sp>
        <p:nvSpPr>
          <p:cNvPr id="226" name="Shape 141"/>
          <p:cNvSpPr/>
          <p:nvPr/>
        </p:nvSpPr>
        <p:spPr>
          <a:xfrm>
            <a:off x="2237025" y="1740461"/>
            <a:ext cx="6873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>
                <a:solidFill>
                  <a:schemeClr val="dk1"/>
                </a:solidFill>
              </a:rPr>
              <a:t>Link Analysis</a:t>
            </a:r>
          </a:p>
        </p:txBody>
      </p:sp>
      <p:cxnSp>
        <p:nvCxnSpPr>
          <p:cNvPr id="227" name="Shape 142"/>
          <p:cNvCxnSpPr>
            <a:stCxn id="226" idx="2"/>
            <a:endCxn id="214" idx="0"/>
          </p:cNvCxnSpPr>
          <p:nvPr/>
        </p:nvCxnSpPr>
        <p:spPr>
          <a:xfrm>
            <a:off x="2580675" y="2051861"/>
            <a:ext cx="0" cy="1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8" name="Shape 143"/>
          <p:cNvCxnSpPr>
            <a:stCxn id="212" idx="3"/>
            <a:endCxn id="226" idx="1"/>
          </p:cNvCxnSpPr>
          <p:nvPr/>
        </p:nvCxnSpPr>
        <p:spPr>
          <a:xfrm>
            <a:off x="1844775" y="1896161"/>
            <a:ext cx="39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9" name="Shape 144"/>
          <p:cNvSpPr/>
          <p:nvPr/>
        </p:nvSpPr>
        <p:spPr>
          <a:xfrm>
            <a:off x="2254575" y="3330448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>
                <a:solidFill>
                  <a:schemeClr val="dk1"/>
                </a:solidFill>
              </a:rPr>
              <a:t>Link Extender</a:t>
            </a:r>
          </a:p>
        </p:txBody>
      </p:sp>
      <p:cxnSp>
        <p:nvCxnSpPr>
          <p:cNvPr id="230" name="Shape 145"/>
          <p:cNvCxnSpPr>
            <a:stCxn id="219" idx="2"/>
            <a:endCxn id="229" idx="0"/>
          </p:cNvCxnSpPr>
          <p:nvPr/>
        </p:nvCxnSpPr>
        <p:spPr>
          <a:xfrm>
            <a:off x="2580675" y="3140661"/>
            <a:ext cx="0" cy="18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1" name="Shape 139"/>
          <p:cNvSpPr/>
          <p:nvPr/>
        </p:nvSpPr>
        <p:spPr>
          <a:xfrm>
            <a:off x="4534650" y="4186011"/>
            <a:ext cx="877500" cy="397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/>
              <a:t>Second Order Feature Generator</a:t>
            </a:r>
          </a:p>
        </p:txBody>
      </p:sp>
      <p:cxnSp>
        <p:nvCxnSpPr>
          <p:cNvPr id="232" name="Shape 146"/>
          <p:cNvCxnSpPr>
            <a:stCxn id="220" idx="3"/>
            <a:endCxn id="231" idx="1"/>
          </p:cNvCxnSpPr>
          <p:nvPr/>
        </p:nvCxnSpPr>
        <p:spPr>
          <a:xfrm>
            <a:off x="4084875" y="4384898"/>
            <a:ext cx="44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3" name="Shape 147"/>
          <p:cNvSpPr/>
          <p:nvPr/>
        </p:nvSpPr>
        <p:spPr>
          <a:xfrm>
            <a:off x="6051150" y="619510"/>
            <a:ext cx="762000" cy="311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Wikipedia Reduction</a:t>
            </a:r>
            <a:endParaRPr lang="de" sz="800" dirty="0"/>
          </a:p>
        </p:txBody>
      </p:sp>
      <p:sp>
        <p:nvSpPr>
          <p:cNvPr id="234" name="Shape 149"/>
          <p:cNvSpPr/>
          <p:nvPr/>
        </p:nvSpPr>
        <p:spPr>
          <a:xfrm>
            <a:off x="3332325" y="1446711"/>
            <a:ext cx="687300" cy="3114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>
                <a:solidFill>
                  <a:schemeClr val="dk1"/>
                </a:solidFill>
              </a:rPr>
              <a:t>Link Analysis</a:t>
            </a:r>
          </a:p>
        </p:txBody>
      </p:sp>
      <p:sp>
        <p:nvSpPr>
          <p:cNvPr id="235" name="Shape 150"/>
          <p:cNvSpPr/>
          <p:nvPr/>
        </p:nvSpPr>
        <p:spPr>
          <a:xfrm>
            <a:off x="3349875" y="2449111"/>
            <a:ext cx="652200" cy="39780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/>
              <a:t>Reduced Link Analysis</a:t>
            </a:r>
          </a:p>
        </p:txBody>
      </p:sp>
      <p:cxnSp>
        <p:nvCxnSpPr>
          <p:cNvPr id="236" name="Shape 151"/>
          <p:cNvCxnSpPr>
            <a:stCxn id="229" idx="3"/>
            <a:endCxn id="234" idx="1"/>
          </p:cNvCxnSpPr>
          <p:nvPr/>
        </p:nvCxnSpPr>
        <p:spPr>
          <a:xfrm rot="10800000" flipH="1">
            <a:off x="2906775" y="1602448"/>
            <a:ext cx="425700" cy="1883700"/>
          </a:xfrm>
          <a:prstGeom prst="bentConnector3">
            <a:avLst>
              <a:gd name="adj1" fmla="val 499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152"/>
          <p:cNvCxnSpPr>
            <a:stCxn id="234" idx="2"/>
            <a:endCxn id="235" idx="0"/>
          </p:cNvCxnSpPr>
          <p:nvPr/>
        </p:nvCxnSpPr>
        <p:spPr>
          <a:xfrm>
            <a:off x="3675975" y="1758111"/>
            <a:ext cx="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8" name="Shape 153"/>
          <p:cNvCxnSpPr>
            <a:stCxn id="214" idx="1"/>
            <a:endCxn id="215" idx="3"/>
          </p:cNvCxnSpPr>
          <p:nvPr/>
        </p:nvCxnSpPr>
        <p:spPr>
          <a:xfrm rot="10800000">
            <a:off x="1829025" y="2397348"/>
            <a:ext cx="40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9" name="Shape 154"/>
          <p:cNvCxnSpPr>
            <a:stCxn id="216" idx="3"/>
            <a:endCxn id="229" idx="1"/>
          </p:cNvCxnSpPr>
          <p:nvPr/>
        </p:nvCxnSpPr>
        <p:spPr>
          <a:xfrm>
            <a:off x="1829012" y="3486161"/>
            <a:ext cx="42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0" name="Shape 155"/>
          <p:cNvCxnSpPr>
            <a:stCxn id="235" idx="2"/>
            <a:endCxn id="217" idx="0"/>
          </p:cNvCxnSpPr>
          <p:nvPr/>
        </p:nvCxnSpPr>
        <p:spPr>
          <a:xfrm>
            <a:off x="3675975" y="2846911"/>
            <a:ext cx="0" cy="6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1" name="Shape 156"/>
          <p:cNvCxnSpPr>
            <a:stCxn id="229" idx="2"/>
            <a:endCxn id="218" idx="0"/>
          </p:cNvCxnSpPr>
          <p:nvPr/>
        </p:nvCxnSpPr>
        <p:spPr>
          <a:xfrm>
            <a:off x="2580675" y="3641848"/>
            <a:ext cx="0" cy="17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2" name="Shape 157"/>
          <p:cNvCxnSpPr>
            <a:stCxn id="211" idx="2"/>
            <a:endCxn id="213" idx="0"/>
          </p:cNvCxnSpPr>
          <p:nvPr/>
        </p:nvCxnSpPr>
        <p:spPr>
          <a:xfrm>
            <a:off x="578525" y="1064448"/>
            <a:ext cx="0" cy="31648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3" name="Shape 158"/>
          <p:cNvCxnSpPr>
            <a:stCxn id="217" idx="2"/>
            <a:endCxn id="220" idx="0"/>
          </p:cNvCxnSpPr>
          <p:nvPr/>
        </p:nvCxnSpPr>
        <p:spPr>
          <a:xfrm>
            <a:off x="3675975" y="3849311"/>
            <a:ext cx="0" cy="3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4" name="Shape 159"/>
          <p:cNvCxnSpPr>
            <a:stCxn id="218" idx="2"/>
            <a:endCxn id="220" idx="1"/>
          </p:cNvCxnSpPr>
          <p:nvPr/>
        </p:nvCxnSpPr>
        <p:spPr>
          <a:xfrm rot="-5400000" flipH="1">
            <a:off x="2796375" y="3914298"/>
            <a:ext cx="255000" cy="686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161"/>
          <p:cNvCxnSpPr>
            <a:stCxn id="225" idx="2"/>
            <a:endCxn id="212" idx="0"/>
          </p:cNvCxnSpPr>
          <p:nvPr/>
        </p:nvCxnSpPr>
        <p:spPr>
          <a:xfrm>
            <a:off x="1501125" y="1449436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162"/>
          <p:cNvCxnSpPr>
            <a:stCxn id="211" idx="3"/>
            <a:endCxn id="225" idx="0"/>
          </p:cNvCxnSpPr>
          <p:nvPr/>
        </p:nvCxnSpPr>
        <p:spPr>
          <a:xfrm>
            <a:off x="904625" y="908748"/>
            <a:ext cx="596400" cy="229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157"/>
          <p:cNvCxnSpPr>
            <a:stCxn id="213" idx="3"/>
            <a:endCxn id="220" idx="1"/>
          </p:cNvCxnSpPr>
          <p:nvPr/>
        </p:nvCxnSpPr>
        <p:spPr>
          <a:xfrm flipV="1">
            <a:off x="904625" y="4384898"/>
            <a:ext cx="2362450" cy="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8" name="Shape 147"/>
          <p:cNvSpPr/>
          <p:nvPr/>
        </p:nvSpPr>
        <p:spPr>
          <a:xfrm>
            <a:off x="6813150" y="2388598"/>
            <a:ext cx="652200" cy="311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/>
              <a:t>Text NEL</a:t>
            </a:r>
          </a:p>
        </p:txBody>
      </p:sp>
      <p:sp>
        <p:nvSpPr>
          <p:cNvPr id="249" name="Shape 147"/>
          <p:cNvSpPr/>
          <p:nvPr/>
        </p:nvSpPr>
        <p:spPr>
          <a:xfrm>
            <a:off x="7465350" y="619510"/>
            <a:ext cx="762000" cy="311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Spiegel Import</a:t>
            </a:r>
          </a:p>
        </p:txBody>
      </p:sp>
      <p:sp>
        <p:nvSpPr>
          <p:cNvPr id="250" name="Shape 147"/>
          <p:cNvSpPr/>
          <p:nvPr/>
        </p:nvSpPr>
        <p:spPr>
          <a:xfrm>
            <a:off x="6813150" y="1602411"/>
            <a:ext cx="652200" cy="3803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Article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Trie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Search</a:t>
            </a:r>
            <a:endParaRPr lang="de" sz="800" dirty="0"/>
          </a:p>
        </p:txBody>
      </p:sp>
      <p:sp>
        <p:nvSpPr>
          <p:cNvPr id="251" name="Shape 147"/>
          <p:cNvSpPr/>
          <p:nvPr/>
        </p:nvSpPr>
        <p:spPr>
          <a:xfrm>
            <a:off x="6773925" y="3131536"/>
            <a:ext cx="730650" cy="311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HTML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Generator</a:t>
            </a:r>
            <a:endParaRPr lang="de" sz="800" dirty="0"/>
          </a:p>
        </p:txBody>
      </p:sp>
      <p:cxnSp>
        <p:nvCxnSpPr>
          <p:cNvPr id="252" name="Shape 152"/>
          <p:cNvCxnSpPr>
            <a:stCxn id="250" idx="2"/>
            <a:endCxn id="248" idx="0"/>
          </p:cNvCxnSpPr>
          <p:nvPr/>
        </p:nvCxnSpPr>
        <p:spPr>
          <a:xfrm>
            <a:off x="7139250" y="1982761"/>
            <a:ext cx="0" cy="4058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3" name="Shape 152"/>
          <p:cNvCxnSpPr>
            <a:stCxn id="248" idx="2"/>
            <a:endCxn id="251" idx="0"/>
          </p:cNvCxnSpPr>
          <p:nvPr/>
        </p:nvCxnSpPr>
        <p:spPr>
          <a:xfrm>
            <a:off x="7139250" y="2699998"/>
            <a:ext cx="0" cy="4315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4" name="Shape 151"/>
          <p:cNvCxnSpPr>
            <a:stCxn id="233" idx="2"/>
            <a:endCxn id="250" idx="0"/>
          </p:cNvCxnSpPr>
          <p:nvPr/>
        </p:nvCxnSpPr>
        <p:spPr>
          <a:xfrm rot="16200000" flipH="1">
            <a:off x="6449950" y="913110"/>
            <a:ext cx="671501" cy="70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5" name="Shape 151"/>
          <p:cNvCxnSpPr>
            <a:stCxn id="249" idx="2"/>
            <a:endCxn id="250" idx="0"/>
          </p:cNvCxnSpPr>
          <p:nvPr/>
        </p:nvCxnSpPr>
        <p:spPr>
          <a:xfrm rot="5400000">
            <a:off x="7157050" y="913110"/>
            <a:ext cx="671501" cy="70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6" name="Shape 151"/>
          <p:cNvCxnSpPr>
            <a:stCxn id="221" idx="0"/>
            <a:endCxn id="248" idx="1"/>
          </p:cNvCxnSpPr>
          <p:nvPr/>
        </p:nvCxnSpPr>
        <p:spPr>
          <a:xfrm rot="5400000" flipH="1" flipV="1">
            <a:off x="5660819" y="3076979"/>
            <a:ext cx="1685012" cy="61965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7" name="Rechteck 256"/>
          <p:cNvSpPr/>
          <p:nvPr/>
        </p:nvSpPr>
        <p:spPr>
          <a:xfrm>
            <a:off x="8869678" y="292286"/>
            <a:ext cx="1524000" cy="2649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RE </a:t>
            </a:r>
            <a:r>
              <a:rPr lang="en-US" dirty="0" smtClean="0"/>
              <a:t>Pipeline</a:t>
            </a:r>
            <a:endParaRPr lang="de-DE" dirty="0"/>
          </a:p>
        </p:txBody>
      </p:sp>
      <p:sp>
        <p:nvSpPr>
          <p:cNvPr id="258" name="Shape 135"/>
          <p:cNvSpPr/>
          <p:nvPr/>
        </p:nvSpPr>
        <p:spPr>
          <a:xfrm>
            <a:off x="9243056" y="1044527"/>
            <a:ext cx="685800" cy="44426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Relation Sentence Parser</a:t>
            </a:r>
            <a:endParaRPr lang="de" sz="800" dirty="0"/>
          </a:p>
        </p:txBody>
      </p:sp>
      <p:sp>
        <p:nvSpPr>
          <p:cNvPr id="259" name="Shape 135"/>
          <p:cNvSpPr/>
          <p:nvPr/>
        </p:nvSpPr>
        <p:spPr>
          <a:xfrm>
            <a:off x="9124945" y="1741942"/>
            <a:ext cx="922021" cy="37783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Cooccurrence Counter</a:t>
            </a:r>
            <a:endParaRPr lang="de" sz="800" dirty="0"/>
          </a:p>
        </p:txBody>
      </p:sp>
      <p:sp>
        <p:nvSpPr>
          <p:cNvPr id="260" name="Shape 135"/>
          <p:cNvSpPr/>
          <p:nvPr/>
        </p:nvSpPr>
        <p:spPr>
          <a:xfrm>
            <a:off x="9124944" y="2361584"/>
            <a:ext cx="922021" cy="37783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Relation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Classifier</a:t>
            </a:r>
            <a:endParaRPr lang="de" sz="800" dirty="0"/>
          </a:p>
        </p:txBody>
      </p:sp>
      <p:cxnSp>
        <p:nvCxnSpPr>
          <p:cNvPr id="261" name="Shape 151"/>
          <p:cNvCxnSpPr>
            <a:stCxn id="248" idx="3"/>
            <a:endCxn id="258" idx="1"/>
          </p:cNvCxnSpPr>
          <p:nvPr/>
        </p:nvCxnSpPr>
        <p:spPr>
          <a:xfrm flipV="1">
            <a:off x="7465350" y="1266660"/>
            <a:ext cx="1777706" cy="12776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2" name="Shape 152"/>
          <p:cNvCxnSpPr>
            <a:stCxn id="258" idx="2"/>
          </p:cNvCxnSpPr>
          <p:nvPr/>
        </p:nvCxnSpPr>
        <p:spPr>
          <a:xfrm flipH="1">
            <a:off x="9585954" y="1488793"/>
            <a:ext cx="2" cy="2516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3" name="Shape 152"/>
          <p:cNvCxnSpPr>
            <a:stCxn id="259" idx="2"/>
            <a:endCxn id="260" idx="0"/>
          </p:cNvCxnSpPr>
          <p:nvPr/>
        </p:nvCxnSpPr>
        <p:spPr>
          <a:xfrm flipH="1">
            <a:off x="9585955" y="2119774"/>
            <a:ext cx="1" cy="2418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5" name="Shape 152"/>
          <p:cNvCxnSpPr>
            <a:stCxn id="251" idx="2"/>
            <a:endCxn id="266" idx="0"/>
          </p:cNvCxnSpPr>
          <p:nvPr/>
        </p:nvCxnSpPr>
        <p:spPr>
          <a:xfrm>
            <a:off x="7139250" y="3442936"/>
            <a:ext cx="0" cy="786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6" name="Shape 135"/>
          <p:cNvSpPr/>
          <p:nvPr/>
        </p:nvSpPr>
        <p:spPr>
          <a:xfrm>
            <a:off x="6813150" y="4229198"/>
            <a:ext cx="652200" cy="311400"/>
          </a:xfrm>
          <a:prstGeom prst="roundRect">
            <a:avLst>
              <a:gd name="adj" fmla="val 16667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de" sz="800" dirty="0" smtClean="0"/>
              <a:t>Curation Interface</a:t>
            </a:r>
            <a:endParaRPr lang="de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Benutzerdefiniert</PresentationFormat>
  <Paragraphs>33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simple-light-2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Nirwana</dc:creator>
  <cp:lastModifiedBy>Microsoft</cp:lastModifiedBy>
  <cp:revision>5</cp:revision>
  <dcterms:modified xsi:type="dcterms:W3CDTF">2017-07-27T15:47:59Z</dcterms:modified>
</cp:coreProperties>
</file>