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8229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704" y="546"/>
      </p:cViewPr>
      <p:guideLst>
        <p:guide orient="horz" pos="244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614488" y="685800"/>
            <a:ext cx="362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245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614488" y="685800"/>
            <a:ext cx="36290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80537" y="1125138"/>
            <a:ext cx="7668540" cy="310170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80530" y="4282677"/>
            <a:ext cx="7668540" cy="11977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80530" y="672487"/>
            <a:ext cx="766854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80530" y="1741517"/>
            <a:ext cx="359991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349160" y="1741517"/>
            <a:ext cx="359991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80530" y="672487"/>
            <a:ext cx="766854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0530" y="839574"/>
            <a:ext cx="2527200" cy="114194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80530" y="2099842"/>
            <a:ext cx="2527200" cy="48044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41225" y="680233"/>
            <a:ext cx="5731020" cy="61816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114800" y="-189"/>
            <a:ext cx="41148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38950" y="1863465"/>
            <a:ext cx="3640680" cy="223992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38950" y="4235764"/>
            <a:ext cx="3640680" cy="18663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445550" y="1094157"/>
            <a:ext cx="3453300" cy="558370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80530" y="6392873"/>
            <a:ext cx="5398920" cy="91437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80530" y="1671477"/>
            <a:ext cx="7668540" cy="296706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80530" y="4763367"/>
            <a:ext cx="7668540" cy="196565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80530" y="672487"/>
            <a:ext cx="7668540" cy="865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80530" y="1741517"/>
            <a:ext cx="7668540" cy="5162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25212" y="7046641"/>
            <a:ext cx="493830" cy="594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lang="d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54"/>
          <p:cNvSpPr/>
          <p:nvPr/>
        </p:nvSpPr>
        <p:spPr>
          <a:xfrm>
            <a:off x="6147015" y="635528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800"/>
              <a:t>Text Parser</a:t>
            </a:r>
          </a:p>
        </p:txBody>
      </p:sp>
      <p:cxnSp>
        <p:nvCxnSpPr>
          <p:cNvPr id="155" name="Shape 55"/>
          <p:cNvCxnSpPr>
            <a:stCxn id="154" idx="2"/>
            <a:endCxn id="156" idx="0"/>
          </p:cNvCxnSpPr>
          <p:nvPr/>
        </p:nvCxnSpPr>
        <p:spPr>
          <a:xfrm>
            <a:off x="6473115" y="946928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6" name="Shape 56"/>
          <p:cNvSpPr/>
          <p:nvPr/>
        </p:nvSpPr>
        <p:spPr>
          <a:xfrm>
            <a:off x="5986515" y="1168328"/>
            <a:ext cx="973200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800"/>
              <a:t>parsedwikipedia</a:t>
            </a:r>
          </a:p>
        </p:txBody>
      </p:sp>
      <p:cxnSp>
        <p:nvCxnSpPr>
          <p:cNvPr id="157" name="Shape 57"/>
          <p:cNvCxnSpPr>
            <a:stCxn id="199" idx="2"/>
            <a:endCxn id="154" idx="0"/>
          </p:cNvCxnSpPr>
          <p:nvPr/>
        </p:nvCxnSpPr>
        <p:spPr>
          <a:xfrm>
            <a:off x="6473115" y="414152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8" name="Shape 59"/>
          <p:cNvSpPr/>
          <p:nvPr/>
        </p:nvSpPr>
        <p:spPr>
          <a:xfrm>
            <a:off x="4548177" y="1433852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Redirect Resolver</a:t>
            </a:r>
          </a:p>
        </p:txBody>
      </p:sp>
      <p:sp>
        <p:nvSpPr>
          <p:cNvPr id="159" name="Shape 60"/>
          <p:cNvSpPr/>
          <p:nvPr/>
        </p:nvSpPr>
        <p:spPr>
          <a:xfrm>
            <a:off x="7170490" y="5904867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Job</a:t>
            </a:r>
          </a:p>
        </p:txBody>
      </p:sp>
      <p:sp>
        <p:nvSpPr>
          <p:cNvPr id="160" name="Shape 61"/>
          <p:cNvSpPr/>
          <p:nvPr/>
        </p:nvSpPr>
        <p:spPr>
          <a:xfrm>
            <a:off x="7170490" y="5620193"/>
            <a:ext cx="652200" cy="1815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File</a:t>
            </a:r>
          </a:p>
        </p:txBody>
      </p:sp>
      <p:sp>
        <p:nvSpPr>
          <p:cNvPr id="161" name="Shape 62"/>
          <p:cNvSpPr/>
          <p:nvPr/>
        </p:nvSpPr>
        <p:spPr>
          <a:xfrm>
            <a:off x="7185190" y="6319443"/>
            <a:ext cx="652200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Table</a:t>
            </a:r>
          </a:p>
        </p:txBody>
      </p:sp>
      <p:sp>
        <p:nvSpPr>
          <p:cNvPr id="162" name="Shape 63"/>
          <p:cNvSpPr txBox="1"/>
          <p:nvPr/>
        </p:nvSpPr>
        <p:spPr>
          <a:xfrm>
            <a:off x="7063990" y="5028219"/>
            <a:ext cx="865200" cy="3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dirty="0"/>
              <a:t>Caption</a:t>
            </a:r>
          </a:p>
        </p:txBody>
      </p:sp>
      <p:sp>
        <p:nvSpPr>
          <p:cNvPr id="163" name="Shape 64"/>
          <p:cNvSpPr/>
          <p:nvPr/>
        </p:nvSpPr>
        <p:spPr>
          <a:xfrm>
            <a:off x="7232590" y="2029680"/>
            <a:ext cx="652200" cy="397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Local Trie Builder</a:t>
            </a:r>
          </a:p>
        </p:txBody>
      </p:sp>
      <p:sp>
        <p:nvSpPr>
          <p:cNvPr id="164" name="Shape 65"/>
          <p:cNvSpPr/>
          <p:nvPr/>
        </p:nvSpPr>
        <p:spPr>
          <a:xfrm>
            <a:off x="7188190" y="2691252"/>
            <a:ext cx="741000" cy="1815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trie_full.bin</a:t>
            </a:r>
          </a:p>
        </p:txBody>
      </p:sp>
      <p:cxnSp>
        <p:nvCxnSpPr>
          <p:cNvPr id="165" name="Shape 66"/>
          <p:cNvCxnSpPr>
            <a:stCxn id="164" idx="2"/>
            <a:endCxn id="166" idx="0"/>
          </p:cNvCxnSpPr>
          <p:nvPr/>
        </p:nvCxnSpPr>
        <p:spPr>
          <a:xfrm>
            <a:off x="7558690" y="2872752"/>
            <a:ext cx="0" cy="2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6" name="Shape 67"/>
          <p:cNvSpPr/>
          <p:nvPr/>
        </p:nvSpPr>
        <p:spPr>
          <a:xfrm>
            <a:off x="7232590" y="3171028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Alias Trie Search</a:t>
            </a:r>
          </a:p>
        </p:txBody>
      </p:sp>
      <p:cxnSp>
        <p:nvCxnSpPr>
          <p:cNvPr id="167" name="Shape 68"/>
          <p:cNvCxnSpPr>
            <a:stCxn id="166" idx="1"/>
            <a:endCxn id="156" idx="2"/>
          </p:cNvCxnSpPr>
          <p:nvPr/>
        </p:nvCxnSpPr>
        <p:spPr>
          <a:xfrm rot="10800000">
            <a:off x="6472990" y="1349728"/>
            <a:ext cx="759600" cy="1977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8" name="Shape 69"/>
          <p:cNvSpPr/>
          <p:nvPr/>
        </p:nvSpPr>
        <p:spPr>
          <a:xfrm>
            <a:off x="7232590" y="1502202"/>
            <a:ext cx="652200" cy="1749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aliaslist</a:t>
            </a:r>
          </a:p>
        </p:txBody>
      </p:sp>
      <p:sp>
        <p:nvSpPr>
          <p:cNvPr id="169" name="Shape 70"/>
          <p:cNvSpPr/>
          <p:nvPr/>
        </p:nvSpPr>
        <p:spPr>
          <a:xfrm>
            <a:off x="5333865" y="1433852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Link Cleaner</a:t>
            </a:r>
          </a:p>
        </p:txBody>
      </p:sp>
      <p:cxnSp>
        <p:nvCxnSpPr>
          <p:cNvPr id="170" name="Shape 71"/>
          <p:cNvCxnSpPr>
            <a:stCxn id="156" idx="1"/>
            <a:endCxn id="169" idx="0"/>
          </p:cNvCxnSpPr>
          <p:nvPr/>
        </p:nvCxnSpPr>
        <p:spPr>
          <a:xfrm flipH="1">
            <a:off x="5660115" y="1259078"/>
            <a:ext cx="326400" cy="17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1" name="Shape 72"/>
          <p:cNvSpPr/>
          <p:nvPr/>
        </p:nvSpPr>
        <p:spPr>
          <a:xfrm>
            <a:off x="3763615" y="1433852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TF Counter</a:t>
            </a:r>
          </a:p>
        </p:txBody>
      </p:sp>
      <p:cxnSp>
        <p:nvCxnSpPr>
          <p:cNvPr id="172" name="Shape 73"/>
          <p:cNvCxnSpPr>
            <a:stCxn id="156" idx="1"/>
            <a:endCxn id="158" idx="0"/>
          </p:cNvCxnSpPr>
          <p:nvPr/>
        </p:nvCxnSpPr>
        <p:spPr>
          <a:xfrm flipH="1">
            <a:off x="4874415" y="1259078"/>
            <a:ext cx="1112100" cy="17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3" name="Shape 74"/>
          <p:cNvCxnSpPr>
            <a:stCxn id="156" idx="1"/>
            <a:endCxn id="171" idx="0"/>
          </p:cNvCxnSpPr>
          <p:nvPr/>
        </p:nvCxnSpPr>
        <p:spPr>
          <a:xfrm flipH="1">
            <a:off x="4089615" y="1259078"/>
            <a:ext cx="1896900" cy="17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4" name="Shape 75"/>
          <p:cNvCxnSpPr>
            <a:stCxn id="171" idx="2"/>
            <a:endCxn id="156" idx="2"/>
          </p:cNvCxnSpPr>
          <p:nvPr/>
        </p:nvCxnSpPr>
        <p:spPr>
          <a:xfrm rot="-5400000">
            <a:off x="5083766" y="355802"/>
            <a:ext cx="395400" cy="2383500"/>
          </a:xfrm>
          <a:prstGeom prst="bentConnector3">
            <a:avLst>
              <a:gd name="adj1" fmla="val -578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5" name="Shape 76"/>
          <p:cNvCxnSpPr>
            <a:stCxn id="158" idx="2"/>
            <a:endCxn id="156" idx="2"/>
          </p:cNvCxnSpPr>
          <p:nvPr/>
        </p:nvCxnSpPr>
        <p:spPr>
          <a:xfrm rot="-5400000">
            <a:off x="5475928" y="748202"/>
            <a:ext cx="395400" cy="1598700"/>
          </a:xfrm>
          <a:prstGeom prst="bentConnector3">
            <a:avLst>
              <a:gd name="adj1" fmla="val -584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77"/>
          <p:cNvCxnSpPr>
            <a:stCxn id="169" idx="2"/>
            <a:endCxn id="156" idx="2"/>
          </p:cNvCxnSpPr>
          <p:nvPr/>
        </p:nvCxnSpPr>
        <p:spPr>
          <a:xfrm rot="-5400000">
            <a:off x="5868916" y="1140902"/>
            <a:ext cx="395400" cy="813300"/>
          </a:xfrm>
          <a:prstGeom prst="bentConnector3">
            <a:avLst>
              <a:gd name="adj1" fmla="val -584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7" name="Shape 78"/>
          <p:cNvSpPr/>
          <p:nvPr/>
        </p:nvSpPr>
        <p:spPr>
          <a:xfrm>
            <a:off x="2288317" y="1433852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Link Analysis</a:t>
            </a:r>
          </a:p>
        </p:txBody>
      </p:sp>
      <p:sp>
        <p:nvSpPr>
          <p:cNvPr id="178" name="Shape 79"/>
          <p:cNvSpPr/>
          <p:nvPr/>
        </p:nvSpPr>
        <p:spPr>
          <a:xfrm>
            <a:off x="2979040" y="1433852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Alias Counter</a:t>
            </a:r>
          </a:p>
        </p:txBody>
      </p:sp>
      <p:cxnSp>
        <p:nvCxnSpPr>
          <p:cNvPr id="179" name="Shape 80"/>
          <p:cNvCxnSpPr>
            <a:stCxn id="156" idx="1"/>
            <a:endCxn id="178" idx="0"/>
          </p:cNvCxnSpPr>
          <p:nvPr/>
        </p:nvCxnSpPr>
        <p:spPr>
          <a:xfrm flipH="1">
            <a:off x="3305115" y="1259078"/>
            <a:ext cx="2681400" cy="17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81"/>
          <p:cNvSpPr/>
          <p:nvPr/>
        </p:nvSpPr>
        <p:spPr>
          <a:xfrm>
            <a:off x="2479365" y="2837154"/>
            <a:ext cx="922800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wikipedialinks</a:t>
            </a:r>
          </a:p>
        </p:txBody>
      </p:sp>
      <p:cxnSp>
        <p:nvCxnSpPr>
          <p:cNvPr id="181" name="Shape 82"/>
          <p:cNvCxnSpPr>
            <a:stCxn id="156" idx="1"/>
            <a:endCxn id="177" idx="0"/>
          </p:cNvCxnSpPr>
          <p:nvPr/>
        </p:nvCxnSpPr>
        <p:spPr>
          <a:xfrm rot="10800000" flipV="1">
            <a:off x="2614417" y="1259078"/>
            <a:ext cx="3372098" cy="17477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85"/>
          <p:cNvSpPr/>
          <p:nvPr/>
        </p:nvSpPr>
        <p:spPr>
          <a:xfrm>
            <a:off x="1440915" y="2427480"/>
            <a:ext cx="922800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wikipediapages</a:t>
            </a:r>
          </a:p>
        </p:txBody>
      </p:sp>
      <p:cxnSp>
        <p:nvCxnSpPr>
          <p:cNvPr id="183" name="Shape 86"/>
          <p:cNvCxnSpPr>
            <a:stCxn id="168" idx="2"/>
            <a:endCxn id="163" idx="0"/>
          </p:cNvCxnSpPr>
          <p:nvPr/>
        </p:nvCxnSpPr>
        <p:spPr>
          <a:xfrm>
            <a:off x="7558690" y="1677102"/>
            <a:ext cx="0" cy="3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4" name="Shape 87"/>
          <p:cNvCxnSpPr>
            <a:stCxn id="163" idx="2"/>
            <a:endCxn id="164" idx="0"/>
          </p:cNvCxnSpPr>
          <p:nvPr/>
        </p:nvCxnSpPr>
        <p:spPr>
          <a:xfrm>
            <a:off x="7558690" y="2427480"/>
            <a:ext cx="0" cy="2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" name="Shape 89"/>
          <p:cNvSpPr/>
          <p:nvPr/>
        </p:nvSpPr>
        <p:spPr>
          <a:xfrm>
            <a:off x="97267" y="1433979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/>
              <a:t>DF Counter</a:t>
            </a:r>
          </a:p>
        </p:txBody>
      </p:sp>
      <p:cxnSp>
        <p:nvCxnSpPr>
          <p:cNvPr id="186" name="Shape 90"/>
          <p:cNvCxnSpPr>
            <a:stCxn id="156" idx="1"/>
            <a:endCxn id="185" idx="0"/>
          </p:cNvCxnSpPr>
          <p:nvPr/>
        </p:nvCxnSpPr>
        <p:spPr>
          <a:xfrm rot="10800000" flipV="1">
            <a:off x="423367" y="1259077"/>
            <a:ext cx="5563148" cy="17490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" name="Shape 91"/>
          <p:cNvSpPr/>
          <p:nvPr/>
        </p:nvSpPr>
        <p:spPr>
          <a:xfrm>
            <a:off x="603015" y="2837154"/>
            <a:ext cx="973200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wikipediadocfreq</a:t>
            </a:r>
          </a:p>
        </p:txBody>
      </p:sp>
      <p:cxnSp>
        <p:nvCxnSpPr>
          <p:cNvPr id="188" name="Shape 92"/>
          <p:cNvCxnSpPr/>
          <p:nvPr/>
        </p:nvCxnSpPr>
        <p:spPr>
          <a:xfrm>
            <a:off x="1082740" y="1745252"/>
            <a:ext cx="0" cy="10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9" name="Shape 93"/>
          <p:cNvSpPr/>
          <p:nvPr/>
        </p:nvSpPr>
        <p:spPr>
          <a:xfrm>
            <a:off x="2531865" y="3314414"/>
            <a:ext cx="817800" cy="397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Cosine Context Comparator</a:t>
            </a:r>
          </a:p>
        </p:txBody>
      </p:sp>
      <p:cxnSp>
        <p:nvCxnSpPr>
          <p:cNvPr id="190" name="Shape 94"/>
          <p:cNvCxnSpPr>
            <a:stCxn id="180" idx="2"/>
            <a:endCxn id="189" idx="0"/>
          </p:cNvCxnSpPr>
          <p:nvPr/>
        </p:nvCxnSpPr>
        <p:spPr>
          <a:xfrm rot="-5400000" flipH="1">
            <a:off x="2793166" y="3166252"/>
            <a:ext cx="2958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1" name="Shape 95"/>
          <p:cNvCxnSpPr>
            <a:stCxn id="187" idx="2"/>
            <a:endCxn id="189" idx="1"/>
          </p:cNvCxnSpPr>
          <p:nvPr/>
        </p:nvCxnSpPr>
        <p:spPr>
          <a:xfrm rot="-5400000" flipH="1">
            <a:off x="1563466" y="2544802"/>
            <a:ext cx="494700" cy="1442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2" name="Shape 96"/>
          <p:cNvCxnSpPr>
            <a:stCxn id="156" idx="1"/>
            <a:endCxn id="189" idx="3"/>
          </p:cNvCxnSpPr>
          <p:nvPr/>
        </p:nvCxnSpPr>
        <p:spPr>
          <a:xfrm flipH="1">
            <a:off x="3349815" y="1259078"/>
            <a:ext cx="2636700" cy="2254200"/>
          </a:xfrm>
          <a:prstGeom prst="bentConnector3">
            <a:avLst>
              <a:gd name="adj1" fmla="val 864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3" name="Shape 97"/>
          <p:cNvSpPr/>
          <p:nvPr/>
        </p:nvSpPr>
        <p:spPr>
          <a:xfrm>
            <a:off x="2615390" y="5430752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/>
              <a:t>Classifier Training</a:t>
            </a:r>
          </a:p>
        </p:txBody>
      </p:sp>
      <p:cxnSp>
        <p:nvCxnSpPr>
          <p:cNvPr id="194" name="Shape 98"/>
          <p:cNvCxnSpPr>
            <a:stCxn id="189" idx="2"/>
            <a:endCxn id="195" idx="0"/>
          </p:cNvCxnSpPr>
          <p:nvPr/>
        </p:nvCxnSpPr>
        <p:spPr>
          <a:xfrm>
            <a:off x="2940765" y="371221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5" name="Shape 99"/>
          <p:cNvSpPr/>
          <p:nvPr/>
        </p:nvSpPr>
        <p:spPr>
          <a:xfrm>
            <a:off x="2454165" y="3908052"/>
            <a:ext cx="973200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featureentries</a:t>
            </a:r>
          </a:p>
        </p:txBody>
      </p:sp>
      <p:cxnSp>
        <p:nvCxnSpPr>
          <p:cNvPr id="196" name="Shape 100"/>
          <p:cNvCxnSpPr>
            <a:stCxn id="195" idx="2"/>
            <a:endCxn id="212" idx="0"/>
          </p:cNvCxnSpPr>
          <p:nvPr/>
        </p:nvCxnSpPr>
        <p:spPr>
          <a:xfrm flipH="1">
            <a:off x="2940517" y="4089552"/>
            <a:ext cx="248" cy="26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01"/>
          <p:cNvCxnSpPr>
            <a:stCxn id="156" idx="3"/>
            <a:endCxn id="166" idx="3"/>
          </p:cNvCxnSpPr>
          <p:nvPr/>
        </p:nvCxnSpPr>
        <p:spPr>
          <a:xfrm>
            <a:off x="6959715" y="1259078"/>
            <a:ext cx="925200" cy="2067600"/>
          </a:xfrm>
          <a:prstGeom prst="bentConnector3">
            <a:avLst>
              <a:gd name="adj1" fmla="val 1257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02"/>
          <p:cNvCxnSpPr>
            <a:stCxn id="156" idx="3"/>
            <a:endCxn id="168" idx="0"/>
          </p:cNvCxnSpPr>
          <p:nvPr/>
        </p:nvCxnSpPr>
        <p:spPr>
          <a:xfrm>
            <a:off x="6959715" y="1259078"/>
            <a:ext cx="599100" cy="243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9" name="Shape 58"/>
          <p:cNvSpPr/>
          <p:nvPr/>
        </p:nvSpPr>
        <p:spPr>
          <a:xfrm>
            <a:off x="6011715" y="232652"/>
            <a:ext cx="922800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wikipedia</a:t>
            </a:r>
          </a:p>
        </p:txBody>
      </p:sp>
      <p:sp>
        <p:nvSpPr>
          <p:cNvPr id="200" name="Shape 103"/>
          <p:cNvSpPr/>
          <p:nvPr/>
        </p:nvSpPr>
        <p:spPr>
          <a:xfrm>
            <a:off x="4889052" y="2362528"/>
            <a:ext cx="7596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Company Link Filter</a:t>
            </a:r>
          </a:p>
        </p:txBody>
      </p:sp>
      <p:cxnSp>
        <p:nvCxnSpPr>
          <p:cNvPr id="201" name="Shape 104"/>
          <p:cNvCxnSpPr>
            <a:stCxn id="200" idx="0"/>
            <a:endCxn id="156" idx="1"/>
          </p:cNvCxnSpPr>
          <p:nvPr/>
        </p:nvCxnSpPr>
        <p:spPr>
          <a:xfrm rot="5400000" flipH="1" flipV="1">
            <a:off x="5075958" y="1451972"/>
            <a:ext cx="1103450" cy="71766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02" name="Shape 105"/>
          <p:cNvSpPr/>
          <p:nvPr/>
        </p:nvSpPr>
        <p:spPr>
          <a:xfrm>
            <a:off x="4808015" y="2903352"/>
            <a:ext cx="922800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wikidata</a:t>
            </a:r>
          </a:p>
        </p:txBody>
      </p:sp>
      <p:cxnSp>
        <p:nvCxnSpPr>
          <p:cNvPr id="203" name="Shape 106"/>
          <p:cNvCxnSpPr>
            <a:stCxn id="182" idx="3"/>
            <a:endCxn id="200" idx="1"/>
          </p:cNvCxnSpPr>
          <p:nvPr/>
        </p:nvCxnSpPr>
        <p:spPr>
          <a:xfrm flipV="1">
            <a:off x="2363715" y="2518228"/>
            <a:ext cx="2525337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107"/>
          <p:cNvCxnSpPr>
            <a:stCxn id="202" idx="0"/>
            <a:endCxn id="200" idx="2"/>
          </p:cNvCxnSpPr>
          <p:nvPr/>
        </p:nvCxnSpPr>
        <p:spPr>
          <a:xfrm rot="10800000">
            <a:off x="5268815" y="2673852"/>
            <a:ext cx="600" cy="22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5" name="Shape 108"/>
          <p:cNvCxnSpPr>
            <a:stCxn id="200" idx="3"/>
            <a:endCxn id="156" idx="2"/>
          </p:cNvCxnSpPr>
          <p:nvPr/>
        </p:nvCxnSpPr>
        <p:spPr>
          <a:xfrm flipV="1">
            <a:off x="5648652" y="1349828"/>
            <a:ext cx="824463" cy="1168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109"/>
          <p:cNvSpPr/>
          <p:nvPr/>
        </p:nvSpPr>
        <p:spPr>
          <a:xfrm>
            <a:off x="795192" y="1434079"/>
            <a:ext cx="6873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>
                <a:solidFill>
                  <a:schemeClr val="dk1"/>
                </a:solidFill>
              </a:rPr>
              <a:t>Link Extender</a:t>
            </a:r>
          </a:p>
        </p:txBody>
      </p:sp>
      <p:cxnSp>
        <p:nvCxnSpPr>
          <p:cNvPr id="207" name="Shape 110"/>
          <p:cNvCxnSpPr>
            <a:stCxn id="156" idx="1"/>
            <a:endCxn id="206" idx="0"/>
          </p:cNvCxnSpPr>
          <p:nvPr/>
        </p:nvCxnSpPr>
        <p:spPr>
          <a:xfrm rot="10800000" flipV="1">
            <a:off x="1138843" y="1259077"/>
            <a:ext cx="4847673" cy="17500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8" name="Shape 111"/>
          <p:cNvCxnSpPr>
            <a:stCxn id="206" idx="2"/>
            <a:endCxn id="156" idx="2"/>
          </p:cNvCxnSpPr>
          <p:nvPr/>
        </p:nvCxnSpPr>
        <p:spPr>
          <a:xfrm rot="5400000" flipH="1" flipV="1">
            <a:off x="3608152" y="-1119483"/>
            <a:ext cx="395651" cy="5334273"/>
          </a:xfrm>
          <a:prstGeom prst="bentConnector3">
            <a:avLst>
              <a:gd name="adj1" fmla="val -577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9" name="Shape 112"/>
          <p:cNvSpPr/>
          <p:nvPr/>
        </p:nvSpPr>
        <p:spPr>
          <a:xfrm>
            <a:off x="2366317" y="4988792"/>
            <a:ext cx="1150098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/>
              <a:t>featureentrieswithsof</a:t>
            </a:r>
          </a:p>
        </p:txBody>
      </p:sp>
      <p:sp>
        <p:nvSpPr>
          <p:cNvPr id="210" name="Shape 113"/>
          <p:cNvSpPr/>
          <p:nvPr/>
        </p:nvSpPr>
        <p:spPr>
          <a:xfrm>
            <a:off x="3631240" y="5495702"/>
            <a:ext cx="1290300" cy="18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sim_measure_stats</a:t>
            </a:r>
          </a:p>
        </p:txBody>
      </p:sp>
      <p:sp>
        <p:nvSpPr>
          <p:cNvPr id="211" name="Shape 114"/>
          <p:cNvSpPr/>
          <p:nvPr/>
        </p:nvSpPr>
        <p:spPr>
          <a:xfrm>
            <a:off x="2480815" y="6040352"/>
            <a:ext cx="922800" cy="1815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classifier_model</a:t>
            </a:r>
          </a:p>
        </p:txBody>
      </p:sp>
      <p:sp>
        <p:nvSpPr>
          <p:cNvPr id="212" name="Shape 115"/>
          <p:cNvSpPr/>
          <p:nvPr/>
        </p:nvSpPr>
        <p:spPr>
          <a:xfrm>
            <a:off x="2501767" y="4356652"/>
            <a:ext cx="877500" cy="397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/>
              <a:t>Second Order Feature Generator</a:t>
            </a:r>
          </a:p>
        </p:txBody>
      </p:sp>
      <p:cxnSp>
        <p:nvCxnSpPr>
          <p:cNvPr id="213" name="Shape 118"/>
          <p:cNvCxnSpPr>
            <a:stCxn id="193" idx="2"/>
            <a:endCxn id="211" idx="0"/>
          </p:cNvCxnSpPr>
          <p:nvPr/>
        </p:nvCxnSpPr>
        <p:spPr>
          <a:xfrm>
            <a:off x="2941490" y="5742152"/>
            <a:ext cx="725" cy="2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4" name="Shape 119"/>
          <p:cNvCxnSpPr>
            <a:stCxn id="209" idx="2"/>
            <a:endCxn id="193" idx="0"/>
          </p:cNvCxnSpPr>
          <p:nvPr/>
        </p:nvCxnSpPr>
        <p:spPr>
          <a:xfrm>
            <a:off x="2941366" y="5170292"/>
            <a:ext cx="124" cy="2604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100"/>
          <p:cNvCxnSpPr>
            <a:stCxn id="212" idx="2"/>
            <a:endCxn id="209" idx="0"/>
          </p:cNvCxnSpPr>
          <p:nvPr/>
        </p:nvCxnSpPr>
        <p:spPr>
          <a:xfrm>
            <a:off x="2940517" y="4754452"/>
            <a:ext cx="849" cy="2343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6" name="Shape 118"/>
          <p:cNvCxnSpPr>
            <a:stCxn id="193" idx="3"/>
            <a:endCxn id="210" idx="1"/>
          </p:cNvCxnSpPr>
          <p:nvPr/>
        </p:nvCxnSpPr>
        <p:spPr>
          <a:xfrm>
            <a:off x="3267590" y="5586452"/>
            <a:ext cx="3636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7" name="Shape 118"/>
          <p:cNvCxnSpPr>
            <a:stCxn id="211" idx="2"/>
            <a:endCxn id="218" idx="0"/>
          </p:cNvCxnSpPr>
          <p:nvPr/>
        </p:nvCxnSpPr>
        <p:spPr>
          <a:xfrm>
            <a:off x="2942215" y="6221852"/>
            <a:ext cx="0" cy="2512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8" name="Shape 97"/>
          <p:cNvSpPr/>
          <p:nvPr/>
        </p:nvSpPr>
        <p:spPr>
          <a:xfrm>
            <a:off x="2616115" y="6473139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NEL</a:t>
            </a:r>
            <a:endParaRPr lang="de" sz="800" dirty="0"/>
          </a:p>
        </p:txBody>
      </p:sp>
      <p:sp>
        <p:nvSpPr>
          <p:cNvPr id="219" name="Shape 97"/>
          <p:cNvSpPr/>
          <p:nvPr/>
        </p:nvSpPr>
        <p:spPr>
          <a:xfrm>
            <a:off x="7170490" y="6651241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Pipeline</a:t>
            </a:r>
            <a:endParaRPr lang="de" sz="800" dirty="0"/>
          </a:p>
        </p:txBody>
      </p:sp>
      <p:sp>
        <p:nvSpPr>
          <p:cNvPr id="220" name="Shape 89"/>
          <p:cNvSpPr/>
          <p:nvPr/>
        </p:nvSpPr>
        <p:spPr>
          <a:xfrm>
            <a:off x="1576215" y="1427853"/>
            <a:ext cx="652200" cy="4195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Reduced Link Analysis</a:t>
            </a:r>
            <a:endParaRPr lang="de" sz="800" dirty="0"/>
          </a:p>
        </p:txBody>
      </p:sp>
      <p:cxnSp>
        <p:nvCxnSpPr>
          <p:cNvPr id="221" name="Shape 90"/>
          <p:cNvCxnSpPr>
            <a:stCxn id="156" idx="1"/>
            <a:endCxn id="220" idx="0"/>
          </p:cNvCxnSpPr>
          <p:nvPr/>
        </p:nvCxnSpPr>
        <p:spPr>
          <a:xfrm rot="10800000" flipV="1">
            <a:off x="1902315" y="1259077"/>
            <a:ext cx="4084200" cy="1687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2" name="Shape 92"/>
          <p:cNvCxnSpPr>
            <a:stCxn id="177" idx="2"/>
            <a:endCxn id="182" idx="0"/>
          </p:cNvCxnSpPr>
          <p:nvPr/>
        </p:nvCxnSpPr>
        <p:spPr>
          <a:xfrm flipH="1">
            <a:off x="1902315" y="1745252"/>
            <a:ext cx="712102" cy="6822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92"/>
          <p:cNvCxnSpPr>
            <a:stCxn id="220" idx="2"/>
            <a:endCxn id="182" idx="0"/>
          </p:cNvCxnSpPr>
          <p:nvPr/>
        </p:nvCxnSpPr>
        <p:spPr>
          <a:xfrm>
            <a:off x="1902315" y="1847353"/>
            <a:ext cx="0" cy="5801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4" name="Shape 92"/>
          <p:cNvCxnSpPr>
            <a:stCxn id="177" idx="2"/>
            <a:endCxn id="180" idx="0"/>
          </p:cNvCxnSpPr>
          <p:nvPr/>
        </p:nvCxnSpPr>
        <p:spPr>
          <a:xfrm>
            <a:off x="2614417" y="1745252"/>
            <a:ext cx="326348" cy="10919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5" name="Shape 92"/>
          <p:cNvCxnSpPr>
            <a:stCxn id="220" idx="2"/>
            <a:endCxn id="180" idx="0"/>
          </p:cNvCxnSpPr>
          <p:nvPr/>
        </p:nvCxnSpPr>
        <p:spPr>
          <a:xfrm>
            <a:off x="1902315" y="1847353"/>
            <a:ext cx="1038450" cy="9898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6" name="Shape 92"/>
          <p:cNvCxnSpPr>
            <a:stCxn id="178" idx="2"/>
            <a:endCxn id="180" idx="0"/>
          </p:cNvCxnSpPr>
          <p:nvPr/>
        </p:nvCxnSpPr>
        <p:spPr>
          <a:xfrm flipH="1">
            <a:off x="2940765" y="1745252"/>
            <a:ext cx="364375" cy="10919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7" name="Shape 118"/>
          <p:cNvCxnSpPr>
            <a:stCxn id="218" idx="2"/>
            <a:endCxn id="228" idx="0"/>
          </p:cNvCxnSpPr>
          <p:nvPr/>
        </p:nvCxnSpPr>
        <p:spPr>
          <a:xfrm flipH="1">
            <a:off x="2940517" y="6784539"/>
            <a:ext cx="1698" cy="2987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8" name="Shape 97"/>
          <p:cNvSpPr/>
          <p:nvPr/>
        </p:nvSpPr>
        <p:spPr>
          <a:xfrm>
            <a:off x="2596004" y="7083300"/>
            <a:ext cx="689025" cy="311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Relation Extraction</a:t>
            </a:r>
            <a:endParaRPr lang="de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Benutzerdefiniert</PresentationFormat>
  <Paragraphs>34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simple-light-2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Nirwana</dc:creator>
  <cp:lastModifiedBy>Microsoft</cp:lastModifiedBy>
  <cp:revision>9</cp:revision>
  <dcterms:modified xsi:type="dcterms:W3CDTF">2017-07-27T15:40:23Z</dcterms:modified>
</cp:coreProperties>
</file>