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274" r:id="rId3"/>
    <p:sldId id="271" r:id="rId4"/>
    <p:sldId id="290" r:id="rId5"/>
    <p:sldId id="268" r:id="rId6"/>
    <p:sldId id="273" r:id="rId7"/>
    <p:sldId id="272" r:id="rId8"/>
    <p:sldId id="281" r:id="rId9"/>
    <p:sldId id="280" r:id="rId10"/>
    <p:sldId id="289" r:id="rId11"/>
    <p:sldId id="303" r:id="rId12"/>
    <p:sldId id="291" r:id="rId13"/>
    <p:sldId id="283" r:id="rId14"/>
    <p:sldId id="297" r:id="rId15"/>
    <p:sldId id="304" r:id="rId16"/>
    <p:sldId id="305" r:id="rId17"/>
    <p:sldId id="306" r:id="rId18"/>
    <p:sldId id="286" r:id="rId19"/>
    <p:sldId id="294" r:id="rId20"/>
    <p:sldId id="295" r:id="rId21"/>
    <p:sldId id="296" r:id="rId22"/>
    <p:sldId id="298" r:id="rId23"/>
    <p:sldId id="299" r:id="rId24"/>
    <p:sldId id="300" r:id="rId25"/>
    <p:sldId id="301" r:id="rId26"/>
    <p:sldId id="302" r:id="rId27"/>
    <p:sldId id="287" r:id="rId28"/>
    <p:sldId id="292" r:id="rId29"/>
    <p:sldId id="288" r:id="rId30"/>
    <p:sldId id="307" r:id="rId31"/>
    <p:sldId id="282" r:id="rId32"/>
    <p:sldId id="308" r:id="rId33"/>
    <p:sldId id="30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k Kinsella" initials="PK" lastIdx="1" clrIdx="0">
    <p:extLst>
      <p:ext uri="{19B8F6BF-5375-455C-9EA6-DF929625EA0E}">
        <p15:presenceInfo xmlns:p15="http://schemas.microsoft.com/office/powerpoint/2012/main" userId="66ab877b770cf7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70774" autoAdjust="0"/>
  </p:normalViewPr>
  <p:slideViewPr>
    <p:cSldViewPr snapToGrid="0">
      <p:cViewPr varScale="1">
        <p:scale>
          <a:sx n="83" d="100"/>
          <a:sy n="83" d="100"/>
        </p:scale>
        <p:origin x="876"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1" d="100"/>
          <a:sy n="91" d="100"/>
        </p:scale>
        <p:origin x="295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299520-6EEC-41F8-B4CF-9C7688BBFB34}"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9BF45B89-41DA-4B69-AFFD-825EEAA7F39A}">
      <dgm:prSet phldrT="[Text]"/>
      <dgm:spPr/>
      <dgm:t>
        <a:bodyPr/>
        <a:lstStyle/>
        <a:p>
          <a:r>
            <a:rPr lang="it-IT" dirty="0"/>
            <a:t>466553BD</a:t>
          </a:r>
          <a:endParaRPr lang="en-US" dirty="0"/>
        </a:p>
      </dgm:t>
    </dgm:pt>
    <dgm:pt modelId="{C22C1C90-1029-4E1A-B66C-E18CAC3BF90E}" type="parTrans" cxnId="{F17ADEAC-A2A4-4A29-BA55-2388A3E7BF23}">
      <dgm:prSet/>
      <dgm:spPr/>
      <dgm:t>
        <a:bodyPr/>
        <a:lstStyle/>
        <a:p>
          <a:endParaRPr lang="en-US"/>
        </a:p>
      </dgm:t>
    </dgm:pt>
    <dgm:pt modelId="{DAD37F92-0368-4209-8839-F737E620DA89}" type="sibTrans" cxnId="{F17ADEAC-A2A4-4A29-BA55-2388A3E7BF23}">
      <dgm:prSet/>
      <dgm:spPr/>
      <dgm:t>
        <a:bodyPr/>
        <a:lstStyle/>
        <a:p>
          <a:endParaRPr lang="en-US"/>
        </a:p>
      </dgm:t>
    </dgm:pt>
    <dgm:pt modelId="{0EFBF0D4-3C3E-448C-BA3E-234A30CD7143}">
      <dgm:prSet phldrT="[Text]"/>
      <dgm:spPr/>
      <dgm:t>
        <a:bodyPr/>
        <a:lstStyle/>
        <a:p>
          <a:r>
            <a:rPr lang="it-IT" dirty="0"/>
            <a:t>47E62E6D</a:t>
          </a:r>
          <a:endParaRPr lang="en-US" dirty="0"/>
        </a:p>
      </dgm:t>
    </dgm:pt>
    <dgm:pt modelId="{ACE54020-E801-4CF8-92E6-794B580BC7A9}" type="parTrans" cxnId="{82AA4B0B-7005-4E9A-9758-00E2A9BA50F0}">
      <dgm:prSet/>
      <dgm:spPr/>
      <dgm:t>
        <a:bodyPr/>
        <a:lstStyle/>
        <a:p>
          <a:endParaRPr lang="en-US"/>
        </a:p>
      </dgm:t>
    </dgm:pt>
    <dgm:pt modelId="{B4107617-7131-4177-904D-E10520CEE466}" type="sibTrans" cxnId="{82AA4B0B-7005-4E9A-9758-00E2A9BA50F0}">
      <dgm:prSet/>
      <dgm:spPr/>
      <dgm:t>
        <a:bodyPr/>
        <a:lstStyle/>
        <a:p>
          <a:endParaRPr lang="en-US"/>
        </a:p>
      </dgm:t>
    </dgm:pt>
    <dgm:pt modelId="{D18473F9-B5DF-4F53-952F-9AF97925372D}">
      <dgm:prSet phldrT="[Text]"/>
      <dgm:spPr/>
      <dgm:t>
        <a:bodyPr/>
        <a:lstStyle/>
        <a:p>
          <a:r>
            <a:rPr lang="it-IT" dirty="0"/>
            <a:t>4999A24F</a:t>
          </a:r>
          <a:endParaRPr lang="en-US" dirty="0"/>
        </a:p>
      </dgm:t>
    </dgm:pt>
    <dgm:pt modelId="{B1BFD99B-D4AD-4728-87B8-32897962EEF8}" type="parTrans" cxnId="{FA49370D-3C79-4FF7-9FA8-CE66BFC41EA9}">
      <dgm:prSet/>
      <dgm:spPr/>
      <dgm:t>
        <a:bodyPr/>
        <a:lstStyle/>
        <a:p>
          <a:endParaRPr lang="en-US"/>
        </a:p>
      </dgm:t>
    </dgm:pt>
    <dgm:pt modelId="{40D96F10-6A6A-41A8-917D-C6D4FD5043D4}" type="sibTrans" cxnId="{FA49370D-3C79-4FF7-9FA8-CE66BFC41EA9}">
      <dgm:prSet/>
      <dgm:spPr/>
      <dgm:t>
        <a:bodyPr/>
        <a:lstStyle/>
        <a:p>
          <a:endParaRPr lang="en-US"/>
        </a:p>
      </dgm:t>
    </dgm:pt>
    <dgm:pt modelId="{F1F6720F-68CA-402C-8F92-2477F41617A2}">
      <dgm:prSet phldrT="[Text]"/>
      <dgm:spPr/>
      <dgm:t>
        <a:bodyPr/>
        <a:lstStyle/>
        <a:p>
          <a:r>
            <a:rPr lang="it-IT" dirty="0"/>
            <a:t>5114E4C6</a:t>
          </a:r>
          <a:endParaRPr lang="en-US" dirty="0"/>
        </a:p>
      </dgm:t>
    </dgm:pt>
    <dgm:pt modelId="{C234B416-458C-4E19-ADF0-2F5177249E2C}" type="parTrans" cxnId="{7CFD200A-A953-4BD4-A91C-4B93B62FEC34}">
      <dgm:prSet/>
      <dgm:spPr/>
      <dgm:t>
        <a:bodyPr/>
        <a:lstStyle/>
        <a:p>
          <a:endParaRPr lang="en-US"/>
        </a:p>
      </dgm:t>
    </dgm:pt>
    <dgm:pt modelId="{8B481B2F-AD39-4481-A574-573546BF3F60}" type="sibTrans" cxnId="{7CFD200A-A953-4BD4-A91C-4B93B62FEC34}">
      <dgm:prSet/>
      <dgm:spPr/>
      <dgm:t>
        <a:bodyPr/>
        <a:lstStyle/>
        <a:p>
          <a:endParaRPr lang="en-US"/>
        </a:p>
      </dgm:t>
    </dgm:pt>
    <dgm:pt modelId="{F348AC97-C87B-4FF8-9B5C-B71AED242446}">
      <dgm:prSet phldrT="[Text]"/>
      <dgm:spPr/>
      <dgm:t>
        <a:bodyPr/>
        <a:lstStyle/>
        <a:p>
          <a:r>
            <a:rPr lang="it-IT" dirty="0"/>
            <a:t>52096FCA</a:t>
          </a:r>
          <a:endParaRPr lang="en-US" dirty="0"/>
        </a:p>
      </dgm:t>
    </dgm:pt>
    <dgm:pt modelId="{9AA9E01B-909C-43EE-8D77-5E44109EAD2F}" type="parTrans" cxnId="{498A3D7E-D0E4-4D1A-9B4A-2A663113031F}">
      <dgm:prSet/>
      <dgm:spPr/>
      <dgm:t>
        <a:bodyPr/>
        <a:lstStyle/>
        <a:p>
          <a:endParaRPr lang="en-US"/>
        </a:p>
      </dgm:t>
    </dgm:pt>
    <dgm:pt modelId="{A0A76000-C4E6-4957-9331-2BA5DA8C778F}" type="sibTrans" cxnId="{498A3D7E-D0E4-4D1A-9B4A-2A663113031F}">
      <dgm:prSet/>
      <dgm:spPr/>
      <dgm:t>
        <a:bodyPr/>
        <a:lstStyle/>
        <a:p>
          <a:endParaRPr lang="en-US"/>
        </a:p>
      </dgm:t>
    </dgm:pt>
    <dgm:pt modelId="{8B1EB3A7-0B99-465F-BA1C-11CAABACB447}">
      <dgm:prSet phldrT="[Text]"/>
      <dgm:spPr/>
      <dgm:t>
        <a:bodyPr/>
        <a:lstStyle/>
        <a:p>
          <a:r>
            <a:rPr lang="en-US" dirty="0"/>
            <a:t>2EC43E9C</a:t>
          </a:r>
        </a:p>
      </dgm:t>
    </dgm:pt>
    <dgm:pt modelId="{AC840933-6FAA-495F-8C5B-0EDEB2B17C76}" type="parTrans" cxnId="{9B4BA2A6-5515-4012-B071-493EB4790D62}">
      <dgm:prSet/>
      <dgm:spPr/>
      <dgm:t>
        <a:bodyPr/>
        <a:lstStyle/>
        <a:p>
          <a:endParaRPr lang="en-US"/>
        </a:p>
      </dgm:t>
    </dgm:pt>
    <dgm:pt modelId="{44FC37CC-31D6-46E3-98F2-2F6739B00154}" type="sibTrans" cxnId="{9B4BA2A6-5515-4012-B071-493EB4790D62}">
      <dgm:prSet/>
      <dgm:spPr/>
      <dgm:t>
        <a:bodyPr/>
        <a:lstStyle/>
        <a:p>
          <a:endParaRPr lang="en-US"/>
        </a:p>
      </dgm:t>
    </dgm:pt>
    <dgm:pt modelId="{8567ACD2-6669-47AE-805C-95D3D3B5AAE3}">
      <dgm:prSet phldrT="[Text]"/>
      <dgm:spPr/>
      <dgm:t>
        <a:bodyPr/>
        <a:lstStyle/>
        <a:p>
          <a:r>
            <a:rPr lang="it-IT" dirty="0"/>
            <a:t>5D7B0F03</a:t>
          </a:r>
          <a:endParaRPr lang="en-US" dirty="0"/>
        </a:p>
      </dgm:t>
    </dgm:pt>
    <dgm:pt modelId="{D0505215-5910-4D48-95CD-A8C26F2C2180}" type="parTrans" cxnId="{4BB5B152-4463-4AC8-9BF7-71486D386165}">
      <dgm:prSet/>
      <dgm:spPr/>
      <dgm:t>
        <a:bodyPr/>
        <a:lstStyle/>
        <a:p>
          <a:endParaRPr lang="en-US"/>
        </a:p>
      </dgm:t>
    </dgm:pt>
    <dgm:pt modelId="{29926142-6749-48D3-8203-FB17126254AF}" type="sibTrans" cxnId="{4BB5B152-4463-4AC8-9BF7-71486D386165}">
      <dgm:prSet/>
      <dgm:spPr/>
      <dgm:t>
        <a:bodyPr/>
        <a:lstStyle/>
        <a:p>
          <a:endParaRPr lang="en-US"/>
        </a:p>
      </dgm:t>
    </dgm:pt>
    <dgm:pt modelId="{C19BDBDE-328B-4009-A81B-BABB16B84FCB}">
      <dgm:prSet phldrT="[Text]"/>
      <dgm:spPr/>
      <dgm:t>
        <a:bodyPr/>
        <a:lstStyle/>
        <a:p>
          <a:r>
            <a:rPr lang="it-IT" dirty="0"/>
            <a:t>B3B58F96</a:t>
          </a:r>
          <a:endParaRPr lang="en-US" dirty="0"/>
        </a:p>
      </dgm:t>
    </dgm:pt>
    <dgm:pt modelId="{D8F08B24-A86B-4951-8B14-8DAC817AAF42}" type="parTrans" cxnId="{A65F84FB-5857-4EBC-9B65-6CA6E4F30BBC}">
      <dgm:prSet/>
      <dgm:spPr/>
      <dgm:t>
        <a:bodyPr/>
        <a:lstStyle/>
        <a:p>
          <a:endParaRPr lang="en-US"/>
        </a:p>
      </dgm:t>
    </dgm:pt>
    <dgm:pt modelId="{DC0C93E5-BD15-45DC-90FD-46BC17E69389}" type="sibTrans" cxnId="{A65F84FB-5857-4EBC-9B65-6CA6E4F30BBC}">
      <dgm:prSet/>
      <dgm:spPr/>
      <dgm:t>
        <a:bodyPr/>
        <a:lstStyle/>
        <a:p>
          <a:endParaRPr lang="en-US"/>
        </a:p>
      </dgm:t>
    </dgm:pt>
    <dgm:pt modelId="{7EEE7008-1EBA-4466-BD85-E1507DD46FF0}">
      <dgm:prSet phldrT="[Text]"/>
      <dgm:spPr/>
      <dgm:t>
        <a:bodyPr/>
        <a:lstStyle/>
        <a:p>
          <a:r>
            <a:rPr lang="it-IT" dirty="0"/>
            <a:t>BBC65167</a:t>
          </a:r>
          <a:endParaRPr lang="en-US" dirty="0"/>
        </a:p>
      </dgm:t>
    </dgm:pt>
    <dgm:pt modelId="{BBFA3587-628B-42D4-84CF-838EABF9CBD8}" type="parTrans" cxnId="{59C75A4A-FB4F-433A-8D06-941404F815B1}">
      <dgm:prSet/>
      <dgm:spPr/>
      <dgm:t>
        <a:bodyPr/>
        <a:lstStyle/>
        <a:p>
          <a:endParaRPr lang="en-US"/>
        </a:p>
      </dgm:t>
    </dgm:pt>
    <dgm:pt modelId="{361CD014-2C6A-43D7-A60F-EC2C33E41671}" type="sibTrans" cxnId="{59C75A4A-FB4F-433A-8D06-941404F815B1}">
      <dgm:prSet/>
      <dgm:spPr/>
      <dgm:t>
        <a:bodyPr/>
        <a:lstStyle/>
        <a:p>
          <a:endParaRPr lang="en-US"/>
        </a:p>
      </dgm:t>
    </dgm:pt>
    <dgm:pt modelId="{BF3DC46A-87A3-4B2B-833A-243767FB3A30}">
      <dgm:prSet/>
      <dgm:spPr/>
      <dgm:t>
        <a:bodyPr/>
        <a:lstStyle/>
        <a:p>
          <a:r>
            <a:rPr lang="it-IT" dirty="0"/>
            <a:t>BBEF34FA</a:t>
          </a:r>
          <a:endParaRPr lang="en-US" dirty="0"/>
        </a:p>
      </dgm:t>
    </dgm:pt>
    <dgm:pt modelId="{01B45A6C-95C0-44B8-A4A0-6EB319D25BD8}" type="parTrans" cxnId="{4C7EC34B-CAC8-46D3-92E4-7DD6DFCBA952}">
      <dgm:prSet/>
      <dgm:spPr/>
      <dgm:t>
        <a:bodyPr/>
        <a:lstStyle/>
        <a:p>
          <a:endParaRPr lang="en-US"/>
        </a:p>
      </dgm:t>
    </dgm:pt>
    <dgm:pt modelId="{24D4EA40-F6F4-4306-BBD8-6BA2E87C4751}" type="sibTrans" cxnId="{4C7EC34B-CAC8-46D3-92E4-7DD6DFCBA952}">
      <dgm:prSet/>
      <dgm:spPr/>
      <dgm:t>
        <a:bodyPr/>
        <a:lstStyle/>
        <a:p>
          <a:endParaRPr lang="en-US"/>
        </a:p>
      </dgm:t>
    </dgm:pt>
    <dgm:pt modelId="{06CFAF4F-D0B9-46C8-929D-8D89291B4A7B}">
      <dgm:prSet/>
      <dgm:spPr/>
      <dgm:t>
        <a:bodyPr/>
        <a:lstStyle/>
        <a:p>
          <a:r>
            <a:rPr lang="it-IT" dirty="0"/>
            <a:t>C14A5B94</a:t>
          </a:r>
          <a:endParaRPr lang="en-US" dirty="0"/>
        </a:p>
      </dgm:t>
    </dgm:pt>
    <dgm:pt modelId="{358734C8-BBDE-4276-8D16-16B4EF3FACF0}" type="parTrans" cxnId="{411276E6-BC12-42FD-8753-74427B2F7AF4}">
      <dgm:prSet/>
      <dgm:spPr/>
      <dgm:t>
        <a:bodyPr/>
        <a:lstStyle/>
        <a:p>
          <a:endParaRPr lang="en-US"/>
        </a:p>
      </dgm:t>
    </dgm:pt>
    <dgm:pt modelId="{2C40B038-EB4A-420F-A798-DA2025BDA7A2}" type="sibTrans" cxnId="{411276E6-BC12-42FD-8753-74427B2F7AF4}">
      <dgm:prSet/>
      <dgm:spPr/>
      <dgm:t>
        <a:bodyPr/>
        <a:lstStyle/>
        <a:p>
          <a:endParaRPr lang="en-US"/>
        </a:p>
      </dgm:t>
    </dgm:pt>
    <dgm:pt modelId="{C0B4DCBA-209D-4ADB-AF39-165F892AE0F4}">
      <dgm:prSet phldrT="[Text]"/>
      <dgm:spPr/>
      <dgm:t>
        <a:bodyPr/>
        <a:lstStyle/>
        <a:p>
          <a:r>
            <a:rPr lang="it-IT" dirty="0"/>
            <a:t>E1136A57</a:t>
          </a:r>
          <a:endParaRPr lang="en-US" dirty="0"/>
        </a:p>
      </dgm:t>
    </dgm:pt>
    <dgm:pt modelId="{DB1D22E2-D374-4EB6-B892-B90964130B32}" type="parTrans" cxnId="{537FA741-336B-4E3E-9D66-26B0C0234AA0}">
      <dgm:prSet/>
      <dgm:spPr/>
      <dgm:t>
        <a:bodyPr/>
        <a:lstStyle/>
        <a:p>
          <a:endParaRPr lang="en-US"/>
        </a:p>
      </dgm:t>
    </dgm:pt>
    <dgm:pt modelId="{223570AE-BE1B-4390-A545-62E9C38C5926}" type="sibTrans" cxnId="{537FA741-336B-4E3E-9D66-26B0C0234AA0}">
      <dgm:prSet/>
      <dgm:spPr/>
      <dgm:t>
        <a:bodyPr/>
        <a:lstStyle/>
        <a:p>
          <a:endParaRPr lang="en-US"/>
        </a:p>
      </dgm:t>
    </dgm:pt>
    <dgm:pt modelId="{1C65579F-6A0F-4081-9BF3-EEE092895300}">
      <dgm:prSet phldrT="[Text]"/>
      <dgm:spPr/>
      <dgm:t>
        <a:bodyPr/>
        <a:lstStyle/>
        <a:p>
          <a:r>
            <a:rPr lang="it-IT" dirty="0"/>
            <a:t>EB6A6045</a:t>
          </a:r>
          <a:endParaRPr lang="en-US" dirty="0"/>
        </a:p>
      </dgm:t>
    </dgm:pt>
    <dgm:pt modelId="{49C0EAF4-DB7B-441C-A2DD-8A83C69FF4E1}" type="parTrans" cxnId="{FB6AED37-2FB3-472D-A902-03D1A11F7F10}">
      <dgm:prSet/>
      <dgm:spPr/>
      <dgm:t>
        <a:bodyPr/>
        <a:lstStyle/>
        <a:p>
          <a:endParaRPr lang="en-US"/>
        </a:p>
      </dgm:t>
    </dgm:pt>
    <dgm:pt modelId="{31D601C1-5678-457E-B509-579D648C7268}" type="sibTrans" cxnId="{FB6AED37-2FB3-472D-A902-03D1A11F7F10}">
      <dgm:prSet/>
      <dgm:spPr/>
      <dgm:t>
        <a:bodyPr/>
        <a:lstStyle/>
        <a:p>
          <a:endParaRPr lang="en-US"/>
        </a:p>
      </dgm:t>
    </dgm:pt>
    <dgm:pt modelId="{EFD3450F-6143-4875-AF9D-763A3D1DDC33}" type="pres">
      <dgm:prSet presAssocID="{4D299520-6EEC-41F8-B4CF-9C7688BBFB34}" presName="cycle" presStyleCnt="0">
        <dgm:presLayoutVars>
          <dgm:dir/>
          <dgm:resizeHandles val="exact"/>
        </dgm:presLayoutVars>
      </dgm:prSet>
      <dgm:spPr/>
    </dgm:pt>
    <dgm:pt modelId="{634D3195-8F67-48AE-A8F3-D94ABDF477C9}" type="pres">
      <dgm:prSet presAssocID="{9BF45B89-41DA-4B69-AFFD-825EEAA7F39A}" presName="node" presStyleLbl="node1" presStyleIdx="0" presStyleCnt="13">
        <dgm:presLayoutVars>
          <dgm:bulletEnabled val="1"/>
        </dgm:presLayoutVars>
      </dgm:prSet>
      <dgm:spPr/>
    </dgm:pt>
    <dgm:pt modelId="{FDE36BCA-2589-406B-9239-41CE331396C0}" type="pres">
      <dgm:prSet presAssocID="{9BF45B89-41DA-4B69-AFFD-825EEAA7F39A}" presName="spNode" presStyleCnt="0"/>
      <dgm:spPr/>
    </dgm:pt>
    <dgm:pt modelId="{6808CDDC-B200-4855-8AE9-B7ED5F7361B4}" type="pres">
      <dgm:prSet presAssocID="{DAD37F92-0368-4209-8839-F737E620DA89}" presName="sibTrans" presStyleLbl="sibTrans1D1" presStyleIdx="0" presStyleCnt="13"/>
      <dgm:spPr/>
    </dgm:pt>
    <dgm:pt modelId="{595B5AEF-9A1A-4C4F-B4C2-265EF432D435}" type="pres">
      <dgm:prSet presAssocID="{0EFBF0D4-3C3E-448C-BA3E-234A30CD7143}" presName="node" presStyleLbl="node1" presStyleIdx="1" presStyleCnt="13">
        <dgm:presLayoutVars>
          <dgm:bulletEnabled val="1"/>
        </dgm:presLayoutVars>
      </dgm:prSet>
      <dgm:spPr/>
    </dgm:pt>
    <dgm:pt modelId="{F88B300B-A497-433C-8E24-D1BC10BE47DD}" type="pres">
      <dgm:prSet presAssocID="{0EFBF0D4-3C3E-448C-BA3E-234A30CD7143}" presName="spNode" presStyleCnt="0"/>
      <dgm:spPr/>
    </dgm:pt>
    <dgm:pt modelId="{2126F78F-F4A2-46A0-809E-9FB226207248}" type="pres">
      <dgm:prSet presAssocID="{B4107617-7131-4177-904D-E10520CEE466}" presName="sibTrans" presStyleLbl="sibTrans1D1" presStyleIdx="1" presStyleCnt="13"/>
      <dgm:spPr/>
    </dgm:pt>
    <dgm:pt modelId="{45CA3C6E-1F08-4988-8E3F-5A22AE774E41}" type="pres">
      <dgm:prSet presAssocID="{D18473F9-B5DF-4F53-952F-9AF97925372D}" presName="node" presStyleLbl="node1" presStyleIdx="2" presStyleCnt="13">
        <dgm:presLayoutVars>
          <dgm:bulletEnabled val="1"/>
        </dgm:presLayoutVars>
      </dgm:prSet>
      <dgm:spPr/>
    </dgm:pt>
    <dgm:pt modelId="{B429E2CA-ADBC-4922-AC11-5F0B35B53427}" type="pres">
      <dgm:prSet presAssocID="{D18473F9-B5DF-4F53-952F-9AF97925372D}" presName="spNode" presStyleCnt="0"/>
      <dgm:spPr/>
    </dgm:pt>
    <dgm:pt modelId="{8CE6A76E-CBA0-445F-8FEA-B6E7D96B4E0C}" type="pres">
      <dgm:prSet presAssocID="{40D96F10-6A6A-41A8-917D-C6D4FD5043D4}" presName="sibTrans" presStyleLbl="sibTrans1D1" presStyleIdx="2" presStyleCnt="13"/>
      <dgm:spPr/>
    </dgm:pt>
    <dgm:pt modelId="{4A21E96A-798E-43D6-B2D8-40DC209DBD9C}" type="pres">
      <dgm:prSet presAssocID="{F1F6720F-68CA-402C-8F92-2477F41617A2}" presName="node" presStyleLbl="node1" presStyleIdx="3" presStyleCnt="13">
        <dgm:presLayoutVars>
          <dgm:bulletEnabled val="1"/>
        </dgm:presLayoutVars>
      </dgm:prSet>
      <dgm:spPr/>
    </dgm:pt>
    <dgm:pt modelId="{540C7762-2302-414E-A4A6-E4832F4F7309}" type="pres">
      <dgm:prSet presAssocID="{F1F6720F-68CA-402C-8F92-2477F41617A2}" presName="spNode" presStyleCnt="0"/>
      <dgm:spPr/>
    </dgm:pt>
    <dgm:pt modelId="{A2101F7F-54BE-4E18-A9FB-0301F87F2E1F}" type="pres">
      <dgm:prSet presAssocID="{8B481B2F-AD39-4481-A574-573546BF3F60}" presName="sibTrans" presStyleLbl="sibTrans1D1" presStyleIdx="3" presStyleCnt="13"/>
      <dgm:spPr/>
    </dgm:pt>
    <dgm:pt modelId="{072C56FB-1E80-4B1A-A2D0-C06273ECB040}" type="pres">
      <dgm:prSet presAssocID="{F348AC97-C87B-4FF8-9B5C-B71AED242446}" presName="node" presStyleLbl="node1" presStyleIdx="4" presStyleCnt="13">
        <dgm:presLayoutVars>
          <dgm:bulletEnabled val="1"/>
        </dgm:presLayoutVars>
      </dgm:prSet>
      <dgm:spPr/>
    </dgm:pt>
    <dgm:pt modelId="{5B41E27F-A132-48B1-9665-06A03E3763F5}" type="pres">
      <dgm:prSet presAssocID="{F348AC97-C87B-4FF8-9B5C-B71AED242446}" presName="spNode" presStyleCnt="0"/>
      <dgm:spPr/>
    </dgm:pt>
    <dgm:pt modelId="{CBBAE764-C3EA-4820-B4AB-90B1118E6495}" type="pres">
      <dgm:prSet presAssocID="{A0A76000-C4E6-4957-9331-2BA5DA8C778F}" presName="sibTrans" presStyleLbl="sibTrans1D1" presStyleIdx="4" presStyleCnt="13"/>
      <dgm:spPr/>
    </dgm:pt>
    <dgm:pt modelId="{80595B61-486A-4EAB-A9A2-35AE7CF393F9}" type="pres">
      <dgm:prSet presAssocID="{8B1EB3A7-0B99-465F-BA1C-11CAABACB447}" presName="node" presStyleLbl="node1" presStyleIdx="5" presStyleCnt="13">
        <dgm:presLayoutVars>
          <dgm:bulletEnabled val="1"/>
        </dgm:presLayoutVars>
      </dgm:prSet>
      <dgm:spPr/>
    </dgm:pt>
    <dgm:pt modelId="{D804729A-157D-490E-B913-043213C0A98B}" type="pres">
      <dgm:prSet presAssocID="{8B1EB3A7-0B99-465F-BA1C-11CAABACB447}" presName="spNode" presStyleCnt="0"/>
      <dgm:spPr/>
    </dgm:pt>
    <dgm:pt modelId="{EB50A847-62E0-45D8-B1E5-5B451D2BEFBE}" type="pres">
      <dgm:prSet presAssocID="{44FC37CC-31D6-46E3-98F2-2F6739B00154}" presName="sibTrans" presStyleLbl="sibTrans1D1" presStyleIdx="5" presStyleCnt="13"/>
      <dgm:spPr/>
    </dgm:pt>
    <dgm:pt modelId="{710F4B13-1602-45E5-9A9F-774EB7974D83}" type="pres">
      <dgm:prSet presAssocID="{8567ACD2-6669-47AE-805C-95D3D3B5AAE3}" presName="node" presStyleLbl="node1" presStyleIdx="6" presStyleCnt="13">
        <dgm:presLayoutVars>
          <dgm:bulletEnabled val="1"/>
        </dgm:presLayoutVars>
      </dgm:prSet>
      <dgm:spPr/>
    </dgm:pt>
    <dgm:pt modelId="{0797E9E8-1429-4476-BAA9-6A3F0DC0AE39}" type="pres">
      <dgm:prSet presAssocID="{8567ACD2-6669-47AE-805C-95D3D3B5AAE3}" presName="spNode" presStyleCnt="0"/>
      <dgm:spPr/>
    </dgm:pt>
    <dgm:pt modelId="{BA6909A6-02FE-41E7-965D-2EE277C03571}" type="pres">
      <dgm:prSet presAssocID="{29926142-6749-48D3-8203-FB17126254AF}" presName="sibTrans" presStyleLbl="sibTrans1D1" presStyleIdx="6" presStyleCnt="13"/>
      <dgm:spPr/>
    </dgm:pt>
    <dgm:pt modelId="{8695A9DB-DC85-41A4-A2FA-837DD065EAAB}" type="pres">
      <dgm:prSet presAssocID="{C19BDBDE-328B-4009-A81B-BABB16B84FCB}" presName="node" presStyleLbl="node1" presStyleIdx="7" presStyleCnt="13">
        <dgm:presLayoutVars>
          <dgm:bulletEnabled val="1"/>
        </dgm:presLayoutVars>
      </dgm:prSet>
      <dgm:spPr/>
    </dgm:pt>
    <dgm:pt modelId="{296CA344-0467-4438-8F24-5FE905A93388}" type="pres">
      <dgm:prSet presAssocID="{C19BDBDE-328B-4009-A81B-BABB16B84FCB}" presName="spNode" presStyleCnt="0"/>
      <dgm:spPr/>
    </dgm:pt>
    <dgm:pt modelId="{A900C7D6-BD38-4FDF-889A-280C50AF669A}" type="pres">
      <dgm:prSet presAssocID="{DC0C93E5-BD15-45DC-90FD-46BC17E69389}" presName="sibTrans" presStyleLbl="sibTrans1D1" presStyleIdx="7" presStyleCnt="13"/>
      <dgm:spPr/>
    </dgm:pt>
    <dgm:pt modelId="{1366140D-5A38-4E09-8A36-C215328A8933}" type="pres">
      <dgm:prSet presAssocID="{7EEE7008-1EBA-4466-BD85-E1507DD46FF0}" presName="node" presStyleLbl="node1" presStyleIdx="8" presStyleCnt="13">
        <dgm:presLayoutVars>
          <dgm:bulletEnabled val="1"/>
        </dgm:presLayoutVars>
      </dgm:prSet>
      <dgm:spPr/>
    </dgm:pt>
    <dgm:pt modelId="{2D44E0E6-FFB9-4D63-AFCF-8837B3238612}" type="pres">
      <dgm:prSet presAssocID="{7EEE7008-1EBA-4466-BD85-E1507DD46FF0}" presName="spNode" presStyleCnt="0"/>
      <dgm:spPr/>
    </dgm:pt>
    <dgm:pt modelId="{4EA34711-D459-49F6-BDEA-D142CB759CC7}" type="pres">
      <dgm:prSet presAssocID="{361CD014-2C6A-43D7-A60F-EC2C33E41671}" presName="sibTrans" presStyleLbl="sibTrans1D1" presStyleIdx="8" presStyleCnt="13"/>
      <dgm:spPr/>
    </dgm:pt>
    <dgm:pt modelId="{6652B686-8AAD-4154-B3B1-C2EFBDAB62C6}" type="pres">
      <dgm:prSet presAssocID="{BF3DC46A-87A3-4B2B-833A-243767FB3A30}" presName="node" presStyleLbl="node1" presStyleIdx="9" presStyleCnt="13">
        <dgm:presLayoutVars>
          <dgm:bulletEnabled val="1"/>
        </dgm:presLayoutVars>
      </dgm:prSet>
      <dgm:spPr/>
    </dgm:pt>
    <dgm:pt modelId="{C2D5E929-47DE-4641-91B5-706DA88E2FC8}" type="pres">
      <dgm:prSet presAssocID="{BF3DC46A-87A3-4B2B-833A-243767FB3A30}" presName="spNode" presStyleCnt="0"/>
      <dgm:spPr/>
    </dgm:pt>
    <dgm:pt modelId="{6F929558-FAD2-4BB7-A2B1-1B28452D4524}" type="pres">
      <dgm:prSet presAssocID="{24D4EA40-F6F4-4306-BBD8-6BA2E87C4751}" presName="sibTrans" presStyleLbl="sibTrans1D1" presStyleIdx="9" presStyleCnt="13"/>
      <dgm:spPr/>
    </dgm:pt>
    <dgm:pt modelId="{32B10F5F-0557-4E95-915C-B313F519E2AE}" type="pres">
      <dgm:prSet presAssocID="{06CFAF4F-D0B9-46C8-929D-8D89291B4A7B}" presName="node" presStyleLbl="node1" presStyleIdx="10" presStyleCnt="13">
        <dgm:presLayoutVars>
          <dgm:bulletEnabled val="1"/>
        </dgm:presLayoutVars>
      </dgm:prSet>
      <dgm:spPr/>
    </dgm:pt>
    <dgm:pt modelId="{B4872460-64BE-465A-94B4-BEE32FB08B5A}" type="pres">
      <dgm:prSet presAssocID="{06CFAF4F-D0B9-46C8-929D-8D89291B4A7B}" presName="spNode" presStyleCnt="0"/>
      <dgm:spPr/>
    </dgm:pt>
    <dgm:pt modelId="{6E09AFDD-5BD4-491F-9A41-D3323BD74AEC}" type="pres">
      <dgm:prSet presAssocID="{2C40B038-EB4A-420F-A798-DA2025BDA7A2}" presName="sibTrans" presStyleLbl="sibTrans1D1" presStyleIdx="10" presStyleCnt="13"/>
      <dgm:spPr/>
    </dgm:pt>
    <dgm:pt modelId="{3D01CA47-4F6E-4476-985A-32A8A98E64AD}" type="pres">
      <dgm:prSet presAssocID="{C0B4DCBA-209D-4ADB-AF39-165F892AE0F4}" presName="node" presStyleLbl="node1" presStyleIdx="11" presStyleCnt="13">
        <dgm:presLayoutVars>
          <dgm:bulletEnabled val="1"/>
        </dgm:presLayoutVars>
      </dgm:prSet>
      <dgm:spPr/>
    </dgm:pt>
    <dgm:pt modelId="{BA810453-171D-4234-9F1D-400B81D21FE5}" type="pres">
      <dgm:prSet presAssocID="{C0B4DCBA-209D-4ADB-AF39-165F892AE0F4}" presName="spNode" presStyleCnt="0"/>
      <dgm:spPr/>
    </dgm:pt>
    <dgm:pt modelId="{FB32B4E9-FC44-4A5C-90E9-E7D747CCAE15}" type="pres">
      <dgm:prSet presAssocID="{223570AE-BE1B-4390-A545-62E9C38C5926}" presName="sibTrans" presStyleLbl="sibTrans1D1" presStyleIdx="11" presStyleCnt="13"/>
      <dgm:spPr/>
    </dgm:pt>
    <dgm:pt modelId="{0F1EC87B-962A-4ABD-A7FE-8393857ACAF2}" type="pres">
      <dgm:prSet presAssocID="{1C65579F-6A0F-4081-9BF3-EEE092895300}" presName="node" presStyleLbl="node1" presStyleIdx="12" presStyleCnt="13">
        <dgm:presLayoutVars>
          <dgm:bulletEnabled val="1"/>
        </dgm:presLayoutVars>
      </dgm:prSet>
      <dgm:spPr/>
    </dgm:pt>
    <dgm:pt modelId="{754F745A-A15E-4400-9767-3843207A0A5E}" type="pres">
      <dgm:prSet presAssocID="{1C65579F-6A0F-4081-9BF3-EEE092895300}" presName="spNode" presStyleCnt="0"/>
      <dgm:spPr/>
    </dgm:pt>
    <dgm:pt modelId="{DDAF646B-716F-49B2-B3E6-2CBCD2A43104}" type="pres">
      <dgm:prSet presAssocID="{31D601C1-5678-457E-B509-579D648C7268}" presName="sibTrans" presStyleLbl="sibTrans1D1" presStyleIdx="12" presStyleCnt="13"/>
      <dgm:spPr/>
    </dgm:pt>
  </dgm:ptLst>
  <dgm:cxnLst>
    <dgm:cxn modelId="{7CFD200A-A953-4BD4-A91C-4B93B62FEC34}" srcId="{4D299520-6EEC-41F8-B4CF-9C7688BBFB34}" destId="{F1F6720F-68CA-402C-8F92-2477F41617A2}" srcOrd="3" destOrd="0" parTransId="{C234B416-458C-4E19-ADF0-2F5177249E2C}" sibTransId="{8B481B2F-AD39-4481-A574-573546BF3F60}"/>
    <dgm:cxn modelId="{82AA4B0B-7005-4E9A-9758-00E2A9BA50F0}" srcId="{4D299520-6EEC-41F8-B4CF-9C7688BBFB34}" destId="{0EFBF0D4-3C3E-448C-BA3E-234A30CD7143}" srcOrd="1" destOrd="0" parTransId="{ACE54020-E801-4CF8-92E6-794B580BC7A9}" sibTransId="{B4107617-7131-4177-904D-E10520CEE466}"/>
    <dgm:cxn modelId="{FA49370D-3C79-4FF7-9FA8-CE66BFC41EA9}" srcId="{4D299520-6EEC-41F8-B4CF-9C7688BBFB34}" destId="{D18473F9-B5DF-4F53-952F-9AF97925372D}" srcOrd="2" destOrd="0" parTransId="{B1BFD99B-D4AD-4728-87B8-32897962EEF8}" sibTransId="{40D96F10-6A6A-41A8-917D-C6D4FD5043D4}"/>
    <dgm:cxn modelId="{9CD96012-6BDB-4978-B749-99BA196358F3}" type="presOf" srcId="{31D601C1-5678-457E-B509-579D648C7268}" destId="{DDAF646B-716F-49B2-B3E6-2CBCD2A43104}" srcOrd="0" destOrd="0" presId="urn:microsoft.com/office/officeart/2005/8/layout/cycle5"/>
    <dgm:cxn modelId="{70E1BA16-A1A7-4D46-B306-0DCAD1BB4329}" type="presOf" srcId="{29926142-6749-48D3-8203-FB17126254AF}" destId="{BA6909A6-02FE-41E7-965D-2EE277C03571}" srcOrd="0" destOrd="0" presId="urn:microsoft.com/office/officeart/2005/8/layout/cycle5"/>
    <dgm:cxn modelId="{BEAA3E1A-86BB-4526-A4EF-A652DA616DBD}" type="presOf" srcId="{44FC37CC-31D6-46E3-98F2-2F6739B00154}" destId="{EB50A847-62E0-45D8-B1E5-5B451D2BEFBE}" srcOrd="0" destOrd="0" presId="urn:microsoft.com/office/officeart/2005/8/layout/cycle5"/>
    <dgm:cxn modelId="{E7E36325-64F1-4A43-925C-959029346810}" type="presOf" srcId="{A0A76000-C4E6-4957-9331-2BA5DA8C778F}" destId="{CBBAE764-C3EA-4820-B4AB-90B1118E6495}" srcOrd="0" destOrd="0" presId="urn:microsoft.com/office/officeart/2005/8/layout/cycle5"/>
    <dgm:cxn modelId="{649D5A34-1EE2-4803-904D-8DDA6EE5C99A}" type="presOf" srcId="{F1F6720F-68CA-402C-8F92-2477F41617A2}" destId="{4A21E96A-798E-43D6-B2D8-40DC209DBD9C}" srcOrd="0" destOrd="0" presId="urn:microsoft.com/office/officeart/2005/8/layout/cycle5"/>
    <dgm:cxn modelId="{A4DFA136-A8C0-467F-9F0E-7BF074992FF8}" type="presOf" srcId="{8B1EB3A7-0B99-465F-BA1C-11CAABACB447}" destId="{80595B61-486A-4EAB-A9A2-35AE7CF393F9}" srcOrd="0" destOrd="0" presId="urn:microsoft.com/office/officeart/2005/8/layout/cycle5"/>
    <dgm:cxn modelId="{B2296437-C6C9-4DB5-91AE-090C43753FA9}" type="presOf" srcId="{223570AE-BE1B-4390-A545-62E9C38C5926}" destId="{FB32B4E9-FC44-4A5C-90E9-E7D747CCAE15}" srcOrd="0" destOrd="0" presId="urn:microsoft.com/office/officeart/2005/8/layout/cycle5"/>
    <dgm:cxn modelId="{FB6AED37-2FB3-472D-A902-03D1A11F7F10}" srcId="{4D299520-6EEC-41F8-B4CF-9C7688BBFB34}" destId="{1C65579F-6A0F-4081-9BF3-EEE092895300}" srcOrd="12" destOrd="0" parTransId="{49C0EAF4-DB7B-441C-A2DD-8A83C69FF4E1}" sibTransId="{31D601C1-5678-457E-B509-579D648C7268}"/>
    <dgm:cxn modelId="{0AFEEC3A-2A5F-4D6C-96E2-7244F650D7C7}" type="presOf" srcId="{24D4EA40-F6F4-4306-BBD8-6BA2E87C4751}" destId="{6F929558-FAD2-4BB7-A2B1-1B28452D4524}" srcOrd="0" destOrd="0" presId="urn:microsoft.com/office/officeart/2005/8/layout/cycle5"/>
    <dgm:cxn modelId="{72FDC440-2D72-45AC-9153-94E0934A5636}" type="presOf" srcId="{4D299520-6EEC-41F8-B4CF-9C7688BBFB34}" destId="{EFD3450F-6143-4875-AF9D-763A3D1DDC33}" srcOrd="0" destOrd="0" presId="urn:microsoft.com/office/officeart/2005/8/layout/cycle5"/>
    <dgm:cxn modelId="{537FA741-336B-4E3E-9D66-26B0C0234AA0}" srcId="{4D299520-6EEC-41F8-B4CF-9C7688BBFB34}" destId="{C0B4DCBA-209D-4ADB-AF39-165F892AE0F4}" srcOrd="11" destOrd="0" parTransId="{DB1D22E2-D374-4EB6-B892-B90964130B32}" sibTransId="{223570AE-BE1B-4390-A545-62E9C38C5926}"/>
    <dgm:cxn modelId="{40797C65-1A00-4F4E-985C-A79A6AED77A6}" type="presOf" srcId="{0EFBF0D4-3C3E-448C-BA3E-234A30CD7143}" destId="{595B5AEF-9A1A-4C4F-B4C2-265EF432D435}" srcOrd="0" destOrd="0" presId="urn:microsoft.com/office/officeart/2005/8/layout/cycle5"/>
    <dgm:cxn modelId="{59C75A4A-FB4F-433A-8D06-941404F815B1}" srcId="{4D299520-6EEC-41F8-B4CF-9C7688BBFB34}" destId="{7EEE7008-1EBA-4466-BD85-E1507DD46FF0}" srcOrd="8" destOrd="0" parTransId="{BBFA3587-628B-42D4-84CF-838EABF9CBD8}" sibTransId="{361CD014-2C6A-43D7-A60F-EC2C33E41671}"/>
    <dgm:cxn modelId="{4C7EC34B-CAC8-46D3-92E4-7DD6DFCBA952}" srcId="{4D299520-6EEC-41F8-B4CF-9C7688BBFB34}" destId="{BF3DC46A-87A3-4B2B-833A-243767FB3A30}" srcOrd="9" destOrd="0" parTransId="{01B45A6C-95C0-44B8-A4A0-6EB319D25BD8}" sibTransId="{24D4EA40-F6F4-4306-BBD8-6BA2E87C4751}"/>
    <dgm:cxn modelId="{A7108C6C-23D7-4864-8644-518D4855BA71}" type="presOf" srcId="{DAD37F92-0368-4209-8839-F737E620DA89}" destId="{6808CDDC-B200-4855-8AE9-B7ED5F7361B4}" srcOrd="0" destOrd="0" presId="urn:microsoft.com/office/officeart/2005/8/layout/cycle5"/>
    <dgm:cxn modelId="{FD669E6D-DE53-4CA3-8966-BBDD582A3A4A}" type="presOf" srcId="{9BF45B89-41DA-4B69-AFFD-825EEAA7F39A}" destId="{634D3195-8F67-48AE-A8F3-D94ABDF477C9}" srcOrd="0" destOrd="0" presId="urn:microsoft.com/office/officeart/2005/8/layout/cycle5"/>
    <dgm:cxn modelId="{1BB7DE51-7054-423B-A4C3-8760EE05B01F}" type="presOf" srcId="{C19BDBDE-328B-4009-A81B-BABB16B84FCB}" destId="{8695A9DB-DC85-41A4-A2FA-837DD065EAAB}" srcOrd="0" destOrd="0" presId="urn:microsoft.com/office/officeart/2005/8/layout/cycle5"/>
    <dgm:cxn modelId="{4BB5B152-4463-4AC8-9BF7-71486D386165}" srcId="{4D299520-6EEC-41F8-B4CF-9C7688BBFB34}" destId="{8567ACD2-6669-47AE-805C-95D3D3B5AAE3}" srcOrd="6" destOrd="0" parTransId="{D0505215-5910-4D48-95CD-A8C26F2C2180}" sibTransId="{29926142-6749-48D3-8203-FB17126254AF}"/>
    <dgm:cxn modelId="{D3CBE67A-0B9C-43ED-B966-12D78A2E5908}" type="presOf" srcId="{8567ACD2-6669-47AE-805C-95D3D3B5AAE3}" destId="{710F4B13-1602-45E5-9A9F-774EB7974D83}" srcOrd="0" destOrd="0" presId="urn:microsoft.com/office/officeart/2005/8/layout/cycle5"/>
    <dgm:cxn modelId="{498A3D7E-D0E4-4D1A-9B4A-2A663113031F}" srcId="{4D299520-6EEC-41F8-B4CF-9C7688BBFB34}" destId="{F348AC97-C87B-4FF8-9B5C-B71AED242446}" srcOrd="4" destOrd="0" parTransId="{9AA9E01B-909C-43EE-8D77-5E44109EAD2F}" sibTransId="{A0A76000-C4E6-4957-9331-2BA5DA8C778F}"/>
    <dgm:cxn modelId="{C5A08483-F3A4-4946-87F7-A4461FF4EAB7}" type="presOf" srcId="{B4107617-7131-4177-904D-E10520CEE466}" destId="{2126F78F-F4A2-46A0-809E-9FB226207248}" srcOrd="0" destOrd="0" presId="urn:microsoft.com/office/officeart/2005/8/layout/cycle5"/>
    <dgm:cxn modelId="{E5F7EB94-C241-4393-8F47-9E68BFB0B617}" type="presOf" srcId="{7EEE7008-1EBA-4466-BD85-E1507DD46FF0}" destId="{1366140D-5A38-4E09-8A36-C215328A8933}" srcOrd="0" destOrd="0" presId="urn:microsoft.com/office/officeart/2005/8/layout/cycle5"/>
    <dgm:cxn modelId="{236C5397-C530-4C3C-B5C3-DDF19819CA02}" type="presOf" srcId="{D18473F9-B5DF-4F53-952F-9AF97925372D}" destId="{45CA3C6E-1F08-4988-8E3F-5A22AE774E41}" srcOrd="0" destOrd="0" presId="urn:microsoft.com/office/officeart/2005/8/layout/cycle5"/>
    <dgm:cxn modelId="{F321F09D-FFE3-485D-9F96-776F069EDF4F}" type="presOf" srcId="{F348AC97-C87B-4FF8-9B5C-B71AED242446}" destId="{072C56FB-1E80-4B1A-A2D0-C06273ECB040}" srcOrd="0" destOrd="0" presId="urn:microsoft.com/office/officeart/2005/8/layout/cycle5"/>
    <dgm:cxn modelId="{1F69589F-6E36-40CB-A46E-AF4140FECF33}" type="presOf" srcId="{8B481B2F-AD39-4481-A574-573546BF3F60}" destId="{A2101F7F-54BE-4E18-A9FB-0301F87F2E1F}" srcOrd="0" destOrd="0" presId="urn:microsoft.com/office/officeart/2005/8/layout/cycle5"/>
    <dgm:cxn modelId="{FF1EB4A1-2E90-4898-A346-FFE220F20EE5}" type="presOf" srcId="{1C65579F-6A0F-4081-9BF3-EEE092895300}" destId="{0F1EC87B-962A-4ABD-A7FE-8393857ACAF2}" srcOrd="0" destOrd="0" presId="urn:microsoft.com/office/officeart/2005/8/layout/cycle5"/>
    <dgm:cxn modelId="{9B4BA2A6-5515-4012-B071-493EB4790D62}" srcId="{4D299520-6EEC-41F8-B4CF-9C7688BBFB34}" destId="{8B1EB3A7-0B99-465F-BA1C-11CAABACB447}" srcOrd="5" destOrd="0" parTransId="{AC840933-6FAA-495F-8C5B-0EDEB2B17C76}" sibTransId="{44FC37CC-31D6-46E3-98F2-2F6739B00154}"/>
    <dgm:cxn modelId="{F1604BA9-18F9-46B5-BE70-1A4E10F44160}" type="presOf" srcId="{C0B4DCBA-209D-4ADB-AF39-165F892AE0F4}" destId="{3D01CA47-4F6E-4476-985A-32A8A98E64AD}" srcOrd="0" destOrd="0" presId="urn:microsoft.com/office/officeart/2005/8/layout/cycle5"/>
    <dgm:cxn modelId="{F17ADEAC-A2A4-4A29-BA55-2388A3E7BF23}" srcId="{4D299520-6EEC-41F8-B4CF-9C7688BBFB34}" destId="{9BF45B89-41DA-4B69-AFFD-825EEAA7F39A}" srcOrd="0" destOrd="0" parTransId="{C22C1C90-1029-4E1A-B66C-E18CAC3BF90E}" sibTransId="{DAD37F92-0368-4209-8839-F737E620DA89}"/>
    <dgm:cxn modelId="{AD32B1B8-C12A-4A1D-9DD1-4A5B6852B94D}" type="presOf" srcId="{40D96F10-6A6A-41A8-917D-C6D4FD5043D4}" destId="{8CE6A76E-CBA0-445F-8FEA-B6E7D96B4E0C}" srcOrd="0" destOrd="0" presId="urn:microsoft.com/office/officeart/2005/8/layout/cycle5"/>
    <dgm:cxn modelId="{FB890BC0-B58B-4E25-8BFD-AA184066A074}" type="presOf" srcId="{DC0C93E5-BD15-45DC-90FD-46BC17E69389}" destId="{A900C7D6-BD38-4FDF-889A-280C50AF669A}" srcOrd="0" destOrd="0" presId="urn:microsoft.com/office/officeart/2005/8/layout/cycle5"/>
    <dgm:cxn modelId="{259BC4CD-10F9-4214-AA0F-430BB8AC9E8F}" type="presOf" srcId="{06CFAF4F-D0B9-46C8-929D-8D89291B4A7B}" destId="{32B10F5F-0557-4E95-915C-B313F519E2AE}" srcOrd="0" destOrd="0" presId="urn:microsoft.com/office/officeart/2005/8/layout/cycle5"/>
    <dgm:cxn modelId="{0A9189E3-1B48-4E5D-B57B-DA685E536326}" type="presOf" srcId="{2C40B038-EB4A-420F-A798-DA2025BDA7A2}" destId="{6E09AFDD-5BD4-491F-9A41-D3323BD74AEC}" srcOrd="0" destOrd="0" presId="urn:microsoft.com/office/officeart/2005/8/layout/cycle5"/>
    <dgm:cxn modelId="{411276E6-BC12-42FD-8753-74427B2F7AF4}" srcId="{4D299520-6EEC-41F8-B4CF-9C7688BBFB34}" destId="{06CFAF4F-D0B9-46C8-929D-8D89291B4A7B}" srcOrd="10" destOrd="0" parTransId="{358734C8-BBDE-4276-8D16-16B4EF3FACF0}" sibTransId="{2C40B038-EB4A-420F-A798-DA2025BDA7A2}"/>
    <dgm:cxn modelId="{7D8262F1-8E31-44D4-9B04-660A939E8180}" type="presOf" srcId="{361CD014-2C6A-43D7-A60F-EC2C33E41671}" destId="{4EA34711-D459-49F6-BDEA-D142CB759CC7}" srcOrd="0" destOrd="0" presId="urn:microsoft.com/office/officeart/2005/8/layout/cycle5"/>
    <dgm:cxn modelId="{7B920BF9-00D9-48AD-A8C8-60441A36F406}" type="presOf" srcId="{BF3DC46A-87A3-4B2B-833A-243767FB3A30}" destId="{6652B686-8AAD-4154-B3B1-C2EFBDAB62C6}" srcOrd="0" destOrd="0" presId="urn:microsoft.com/office/officeart/2005/8/layout/cycle5"/>
    <dgm:cxn modelId="{A65F84FB-5857-4EBC-9B65-6CA6E4F30BBC}" srcId="{4D299520-6EEC-41F8-B4CF-9C7688BBFB34}" destId="{C19BDBDE-328B-4009-A81B-BABB16B84FCB}" srcOrd="7" destOrd="0" parTransId="{D8F08B24-A86B-4951-8B14-8DAC817AAF42}" sibTransId="{DC0C93E5-BD15-45DC-90FD-46BC17E69389}"/>
    <dgm:cxn modelId="{3B540DF8-7599-4A44-8A28-509D827F9318}" type="presParOf" srcId="{EFD3450F-6143-4875-AF9D-763A3D1DDC33}" destId="{634D3195-8F67-48AE-A8F3-D94ABDF477C9}" srcOrd="0" destOrd="0" presId="urn:microsoft.com/office/officeart/2005/8/layout/cycle5"/>
    <dgm:cxn modelId="{7AA7C367-97FB-4804-8A42-F01CBDADC6B6}" type="presParOf" srcId="{EFD3450F-6143-4875-AF9D-763A3D1DDC33}" destId="{FDE36BCA-2589-406B-9239-41CE331396C0}" srcOrd="1" destOrd="0" presId="urn:microsoft.com/office/officeart/2005/8/layout/cycle5"/>
    <dgm:cxn modelId="{6ACC92EC-3706-4D51-B4D4-A6CBC714B837}" type="presParOf" srcId="{EFD3450F-6143-4875-AF9D-763A3D1DDC33}" destId="{6808CDDC-B200-4855-8AE9-B7ED5F7361B4}" srcOrd="2" destOrd="0" presId="urn:microsoft.com/office/officeart/2005/8/layout/cycle5"/>
    <dgm:cxn modelId="{A54D0BBA-8FBD-4DEB-ADED-CDD2D8B719F7}" type="presParOf" srcId="{EFD3450F-6143-4875-AF9D-763A3D1DDC33}" destId="{595B5AEF-9A1A-4C4F-B4C2-265EF432D435}" srcOrd="3" destOrd="0" presId="urn:microsoft.com/office/officeart/2005/8/layout/cycle5"/>
    <dgm:cxn modelId="{09B60584-628F-4A3D-8384-92328903C61A}" type="presParOf" srcId="{EFD3450F-6143-4875-AF9D-763A3D1DDC33}" destId="{F88B300B-A497-433C-8E24-D1BC10BE47DD}" srcOrd="4" destOrd="0" presId="urn:microsoft.com/office/officeart/2005/8/layout/cycle5"/>
    <dgm:cxn modelId="{5BD8D538-DF95-4DF7-845F-E7FB8C9D3FC5}" type="presParOf" srcId="{EFD3450F-6143-4875-AF9D-763A3D1DDC33}" destId="{2126F78F-F4A2-46A0-809E-9FB226207248}" srcOrd="5" destOrd="0" presId="urn:microsoft.com/office/officeart/2005/8/layout/cycle5"/>
    <dgm:cxn modelId="{2C7CC72E-EB95-4FBD-AD02-78C777BB42DF}" type="presParOf" srcId="{EFD3450F-6143-4875-AF9D-763A3D1DDC33}" destId="{45CA3C6E-1F08-4988-8E3F-5A22AE774E41}" srcOrd="6" destOrd="0" presId="urn:microsoft.com/office/officeart/2005/8/layout/cycle5"/>
    <dgm:cxn modelId="{75B04940-D134-4808-B96D-31CFBB790A29}" type="presParOf" srcId="{EFD3450F-6143-4875-AF9D-763A3D1DDC33}" destId="{B429E2CA-ADBC-4922-AC11-5F0B35B53427}" srcOrd="7" destOrd="0" presId="urn:microsoft.com/office/officeart/2005/8/layout/cycle5"/>
    <dgm:cxn modelId="{00370C51-F1BD-4CA9-A49D-63495D96E1BB}" type="presParOf" srcId="{EFD3450F-6143-4875-AF9D-763A3D1DDC33}" destId="{8CE6A76E-CBA0-445F-8FEA-B6E7D96B4E0C}" srcOrd="8" destOrd="0" presId="urn:microsoft.com/office/officeart/2005/8/layout/cycle5"/>
    <dgm:cxn modelId="{5CFADEA7-CB7E-433A-91D0-923BE1ACF639}" type="presParOf" srcId="{EFD3450F-6143-4875-AF9D-763A3D1DDC33}" destId="{4A21E96A-798E-43D6-B2D8-40DC209DBD9C}" srcOrd="9" destOrd="0" presId="urn:microsoft.com/office/officeart/2005/8/layout/cycle5"/>
    <dgm:cxn modelId="{FB9CAC3B-73F2-4D5D-ABF7-691BF7E15050}" type="presParOf" srcId="{EFD3450F-6143-4875-AF9D-763A3D1DDC33}" destId="{540C7762-2302-414E-A4A6-E4832F4F7309}" srcOrd="10" destOrd="0" presId="urn:microsoft.com/office/officeart/2005/8/layout/cycle5"/>
    <dgm:cxn modelId="{63D92D95-ABA2-4159-B7A1-C5AA8595997F}" type="presParOf" srcId="{EFD3450F-6143-4875-AF9D-763A3D1DDC33}" destId="{A2101F7F-54BE-4E18-A9FB-0301F87F2E1F}" srcOrd="11" destOrd="0" presId="urn:microsoft.com/office/officeart/2005/8/layout/cycle5"/>
    <dgm:cxn modelId="{9EC33124-7052-4FAA-A4CC-651E09259BDF}" type="presParOf" srcId="{EFD3450F-6143-4875-AF9D-763A3D1DDC33}" destId="{072C56FB-1E80-4B1A-A2D0-C06273ECB040}" srcOrd="12" destOrd="0" presId="urn:microsoft.com/office/officeart/2005/8/layout/cycle5"/>
    <dgm:cxn modelId="{7ECB8317-B439-43B0-8CB7-8BDEF80E2720}" type="presParOf" srcId="{EFD3450F-6143-4875-AF9D-763A3D1DDC33}" destId="{5B41E27F-A132-48B1-9665-06A03E3763F5}" srcOrd="13" destOrd="0" presId="urn:microsoft.com/office/officeart/2005/8/layout/cycle5"/>
    <dgm:cxn modelId="{D1760C41-FCCA-4AEF-91DC-93F5D6E626B9}" type="presParOf" srcId="{EFD3450F-6143-4875-AF9D-763A3D1DDC33}" destId="{CBBAE764-C3EA-4820-B4AB-90B1118E6495}" srcOrd="14" destOrd="0" presId="urn:microsoft.com/office/officeart/2005/8/layout/cycle5"/>
    <dgm:cxn modelId="{A0CE20F5-FC69-461C-AC53-32F04526F6EA}" type="presParOf" srcId="{EFD3450F-6143-4875-AF9D-763A3D1DDC33}" destId="{80595B61-486A-4EAB-A9A2-35AE7CF393F9}" srcOrd="15" destOrd="0" presId="urn:microsoft.com/office/officeart/2005/8/layout/cycle5"/>
    <dgm:cxn modelId="{53B9E8FC-FBED-4531-981E-09FB000D6D8A}" type="presParOf" srcId="{EFD3450F-6143-4875-AF9D-763A3D1DDC33}" destId="{D804729A-157D-490E-B913-043213C0A98B}" srcOrd="16" destOrd="0" presId="urn:microsoft.com/office/officeart/2005/8/layout/cycle5"/>
    <dgm:cxn modelId="{71152264-B8D6-4462-8268-70A462DF6F3A}" type="presParOf" srcId="{EFD3450F-6143-4875-AF9D-763A3D1DDC33}" destId="{EB50A847-62E0-45D8-B1E5-5B451D2BEFBE}" srcOrd="17" destOrd="0" presId="urn:microsoft.com/office/officeart/2005/8/layout/cycle5"/>
    <dgm:cxn modelId="{EC74126F-ADD8-465F-A8D4-AD0CDCB10AF5}" type="presParOf" srcId="{EFD3450F-6143-4875-AF9D-763A3D1DDC33}" destId="{710F4B13-1602-45E5-9A9F-774EB7974D83}" srcOrd="18" destOrd="0" presId="urn:microsoft.com/office/officeart/2005/8/layout/cycle5"/>
    <dgm:cxn modelId="{3E6195C1-8C2C-48E3-9698-69E4688182F7}" type="presParOf" srcId="{EFD3450F-6143-4875-AF9D-763A3D1DDC33}" destId="{0797E9E8-1429-4476-BAA9-6A3F0DC0AE39}" srcOrd="19" destOrd="0" presId="urn:microsoft.com/office/officeart/2005/8/layout/cycle5"/>
    <dgm:cxn modelId="{9E8B3D5F-3266-4D77-917B-5EA5BFE07324}" type="presParOf" srcId="{EFD3450F-6143-4875-AF9D-763A3D1DDC33}" destId="{BA6909A6-02FE-41E7-965D-2EE277C03571}" srcOrd="20" destOrd="0" presId="urn:microsoft.com/office/officeart/2005/8/layout/cycle5"/>
    <dgm:cxn modelId="{A04EC7CA-2EDA-423B-BF81-60EBB9699F3D}" type="presParOf" srcId="{EFD3450F-6143-4875-AF9D-763A3D1DDC33}" destId="{8695A9DB-DC85-41A4-A2FA-837DD065EAAB}" srcOrd="21" destOrd="0" presId="urn:microsoft.com/office/officeart/2005/8/layout/cycle5"/>
    <dgm:cxn modelId="{AAD9B543-D3BF-4F7A-BBD2-4E3627F24657}" type="presParOf" srcId="{EFD3450F-6143-4875-AF9D-763A3D1DDC33}" destId="{296CA344-0467-4438-8F24-5FE905A93388}" srcOrd="22" destOrd="0" presId="urn:microsoft.com/office/officeart/2005/8/layout/cycle5"/>
    <dgm:cxn modelId="{9EDD18E2-1D89-48F5-9B55-550175B6A471}" type="presParOf" srcId="{EFD3450F-6143-4875-AF9D-763A3D1DDC33}" destId="{A900C7D6-BD38-4FDF-889A-280C50AF669A}" srcOrd="23" destOrd="0" presId="urn:microsoft.com/office/officeart/2005/8/layout/cycle5"/>
    <dgm:cxn modelId="{E420F9E1-4425-4AAC-9F60-9F2DC5441952}" type="presParOf" srcId="{EFD3450F-6143-4875-AF9D-763A3D1DDC33}" destId="{1366140D-5A38-4E09-8A36-C215328A8933}" srcOrd="24" destOrd="0" presId="urn:microsoft.com/office/officeart/2005/8/layout/cycle5"/>
    <dgm:cxn modelId="{EA27BFB9-7ABB-421F-A8D3-9E186667D3CF}" type="presParOf" srcId="{EFD3450F-6143-4875-AF9D-763A3D1DDC33}" destId="{2D44E0E6-FFB9-4D63-AFCF-8837B3238612}" srcOrd="25" destOrd="0" presId="urn:microsoft.com/office/officeart/2005/8/layout/cycle5"/>
    <dgm:cxn modelId="{D94850F6-44D5-4488-9AC0-D0987FAF62A4}" type="presParOf" srcId="{EFD3450F-6143-4875-AF9D-763A3D1DDC33}" destId="{4EA34711-D459-49F6-BDEA-D142CB759CC7}" srcOrd="26" destOrd="0" presId="urn:microsoft.com/office/officeart/2005/8/layout/cycle5"/>
    <dgm:cxn modelId="{61A123ED-C32A-4529-ABA3-A044E8EF5944}" type="presParOf" srcId="{EFD3450F-6143-4875-AF9D-763A3D1DDC33}" destId="{6652B686-8AAD-4154-B3B1-C2EFBDAB62C6}" srcOrd="27" destOrd="0" presId="urn:microsoft.com/office/officeart/2005/8/layout/cycle5"/>
    <dgm:cxn modelId="{4F119602-8024-4729-A2E2-CA774D30744F}" type="presParOf" srcId="{EFD3450F-6143-4875-AF9D-763A3D1DDC33}" destId="{C2D5E929-47DE-4641-91B5-706DA88E2FC8}" srcOrd="28" destOrd="0" presId="urn:microsoft.com/office/officeart/2005/8/layout/cycle5"/>
    <dgm:cxn modelId="{8B19AE6F-E33C-42D7-BADB-A07544C79E29}" type="presParOf" srcId="{EFD3450F-6143-4875-AF9D-763A3D1DDC33}" destId="{6F929558-FAD2-4BB7-A2B1-1B28452D4524}" srcOrd="29" destOrd="0" presId="urn:microsoft.com/office/officeart/2005/8/layout/cycle5"/>
    <dgm:cxn modelId="{4A331FF6-8D0B-4912-892A-277A53702C06}" type="presParOf" srcId="{EFD3450F-6143-4875-AF9D-763A3D1DDC33}" destId="{32B10F5F-0557-4E95-915C-B313F519E2AE}" srcOrd="30" destOrd="0" presId="urn:microsoft.com/office/officeart/2005/8/layout/cycle5"/>
    <dgm:cxn modelId="{6CD591D3-812A-4E13-A1FD-3F92ACB7ADAB}" type="presParOf" srcId="{EFD3450F-6143-4875-AF9D-763A3D1DDC33}" destId="{B4872460-64BE-465A-94B4-BEE32FB08B5A}" srcOrd="31" destOrd="0" presId="urn:microsoft.com/office/officeart/2005/8/layout/cycle5"/>
    <dgm:cxn modelId="{6E852425-A9E4-477E-8B9C-AD7E27270C11}" type="presParOf" srcId="{EFD3450F-6143-4875-AF9D-763A3D1DDC33}" destId="{6E09AFDD-5BD4-491F-9A41-D3323BD74AEC}" srcOrd="32" destOrd="0" presId="urn:microsoft.com/office/officeart/2005/8/layout/cycle5"/>
    <dgm:cxn modelId="{0FA506A0-11F0-47DD-8E3D-2EBD2D9D5E72}" type="presParOf" srcId="{EFD3450F-6143-4875-AF9D-763A3D1DDC33}" destId="{3D01CA47-4F6E-4476-985A-32A8A98E64AD}" srcOrd="33" destOrd="0" presId="urn:microsoft.com/office/officeart/2005/8/layout/cycle5"/>
    <dgm:cxn modelId="{7C8EB8BE-0467-41DD-96B1-4834B3D80CC2}" type="presParOf" srcId="{EFD3450F-6143-4875-AF9D-763A3D1DDC33}" destId="{BA810453-171D-4234-9F1D-400B81D21FE5}" srcOrd="34" destOrd="0" presId="urn:microsoft.com/office/officeart/2005/8/layout/cycle5"/>
    <dgm:cxn modelId="{A167B95F-C9EA-4268-AF91-24863D694C9F}" type="presParOf" srcId="{EFD3450F-6143-4875-AF9D-763A3D1DDC33}" destId="{FB32B4E9-FC44-4A5C-90E9-E7D747CCAE15}" srcOrd="35" destOrd="0" presId="urn:microsoft.com/office/officeart/2005/8/layout/cycle5"/>
    <dgm:cxn modelId="{2F2A229D-52F1-46FE-B14C-F7A12F34A7DC}" type="presParOf" srcId="{EFD3450F-6143-4875-AF9D-763A3D1DDC33}" destId="{0F1EC87B-962A-4ABD-A7FE-8393857ACAF2}" srcOrd="36" destOrd="0" presId="urn:microsoft.com/office/officeart/2005/8/layout/cycle5"/>
    <dgm:cxn modelId="{7A54D504-C4B6-44BC-8F9C-FCEEA49E7584}" type="presParOf" srcId="{EFD3450F-6143-4875-AF9D-763A3D1DDC33}" destId="{754F745A-A15E-4400-9767-3843207A0A5E}" srcOrd="37" destOrd="0" presId="urn:microsoft.com/office/officeart/2005/8/layout/cycle5"/>
    <dgm:cxn modelId="{A4F0A21D-B751-40BB-B1BB-4B039A3514F0}" type="presParOf" srcId="{EFD3450F-6143-4875-AF9D-763A3D1DDC33}" destId="{DDAF646B-716F-49B2-B3E6-2CBCD2A43104}" srcOrd="38"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D3195-8F67-48AE-A8F3-D94ABDF477C9}">
      <dsp:nvSpPr>
        <dsp:cNvPr id="0" name=""/>
        <dsp:cNvSpPr/>
      </dsp:nvSpPr>
      <dsp:spPr>
        <a:xfrm>
          <a:off x="3714750" y="1830"/>
          <a:ext cx="698499" cy="454024"/>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it-IT" sz="900" kern="1200" dirty="0"/>
            <a:t>466553BD</a:t>
          </a:r>
          <a:endParaRPr lang="en-US" sz="900" kern="1200" dirty="0"/>
        </a:p>
      </dsp:txBody>
      <dsp:txXfrm>
        <a:off x="3736914" y="23994"/>
        <a:ext cx="654171" cy="409696"/>
      </dsp:txXfrm>
    </dsp:sp>
    <dsp:sp modelId="{6808CDDC-B200-4855-8AE9-B7ED5F7361B4}">
      <dsp:nvSpPr>
        <dsp:cNvPr id="0" name=""/>
        <dsp:cNvSpPr/>
      </dsp:nvSpPr>
      <dsp:spPr>
        <a:xfrm>
          <a:off x="1546938" y="228842"/>
          <a:ext cx="5034122" cy="5034122"/>
        </a:xfrm>
        <a:custGeom>
          <a:avLst/>
          <a:gdLst/>
          <a:ahLst/>
          <a:cxnLst/>
          <a:rect l="0" t="0" r="0" b="0"/>
          <a:pathLst>
            <a:path>
              <a:moveTo>
                <a:pt x="2962016" y="39640"/>
              </a:moveTo>
              <a:arcTo wR="2517061" hR="2517061" stAng="16810921" swAng="398162"/>
            </a:path>
          </a:pathLst>
        </a:custGeom>
        <a:noFill/>
        <a:ln w="6350" cap="flat" cmpd="sng" algn="in">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95B5AEF-9A1A-4C4F-B4C2-265EF432D435}">
      <dsp:nvSpPr>
        <dsp:cNvPr id="0" name=""/>
        <dsp:cNvSpPr/>
      </dsp:nvSpPr>
      <dsp:spPr>
        <a:xfrm>
          <a:off x="4884486" y="290144"/>
          <a:ext cx="698499" cy="454024"/>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it-IT" sz="900" kern="1200" dirty="0"/>
            <a:t>47E62E6D</a:t>
          </a:r>
          <a:endParaRPr lang="en-US" sz="900" kern="1200" dirty="0"/>
        </a:p>
      </dsp:txBody>
      <dsp:txXfrm>
        <a:off x="4906650" y="312308"/>
        <a:ext cx="654171" cy="409696"/>
      </dsp:txXfrm>
    </dsp:sp>
    <dsp:sp modelId="{2126F78F-F4A2-46A0-809E-9FB226207248}">
      <dsp:nvSpPr>
        <dsp:cNvPr id="0" name=""/>
        <dsp:cNvSpPr/>
      </dsp:nvSpPr>
      <dsp:spPr>
        <a:xfrm>
          <a:off x="1546938" y="228842"/>
          <a:ext cx="5034122" cy="5034122"/>
        </a:xfrm>
        <a:custGeom>
          <a:avLst/>
          <a:gdLst/>
          <a:ahLst/>
          <a:cxnLst/>
          <a:rect l="0" t="0" r="0" b="0"/>
          <a:pathLst>
            <a:path>
              <a:moveTo>
                <a:pt x="4116683" y="573660"/>
              </a:moveTo>
              <a:arcTo wR="2517061" hR="2517061" stAng="18567478" swAng="422188"/>
            </a:path>
          </a:pathLst>
        </a:custGeom>
        <a:noFill/>
        <a:ln w="6350" cap="flat" cmpd="sng" algn="in">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5CA3C6E-1F08-4988-8E3F-5A22AE774E41}">
      <dsp:nvSpPr>
        <dsp:cNvPr id="0" name=""/>
        <dsp:cNvSpPr/>
      </dsp:nvSpPr>
      <dsp:spPr>
        <a:xfrm>
          <a:off x="5786250" y="1089037"/>
          <a:ext cx="698499" cy="454024"/>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it-IT" sz="900" kern="1200" dirty="0"/>
            <a:t>4999A24F</a:t>
          </a:r>
          <a:endParaRPr lang="en-US" sz="900" kern="1200" dirty="0"/>
        </a:p>
      </dsp:txBody>
      <dsp:txXfrm>
        <a:off x="5808414" y="1111201"/>
        <a:ext cx="654171" cy="409696"/>
      </dsp:txXfrm>
    </dsp:sp>
    <dsp:sp modelId="{8CE6A76E-CBA0-445F-8FEA-B6E7D96B4E0C}">
      <dsp:nvSpPr>
        <dsp:cNvPr id="0" name=""/>
        <dsp:cNvSpPr/>
      </dsp:nvSpPr>
      <dsp:spPr>
        <a:xfrm>
          <a:off x="1546938" y="228842"/>
          <a:ext cx="5034122" cy="5034122"/>
        </a:xfrm>
        <a:custGeom>
          <a:avLst/>
          <a:gdLst/>
          <a:ahLst/>
          <a:cxnLst/>
          <a:rect l="0" t="0" r="0" b="0"/>
          <a:pathLst>
            <a:path>
              <a:moveTo>
                <a:pt x="4793039" y="1442109"/>
              </a:moveTo>
              <a:arcTo wR="2517061" hR="2517061" stAng="20083109" swAng="591083"/>
            </a:path>
          </a:pathLst>
        </a:custGeom>
        <a:noFill/>
        <a:ln w="6350" cap="flat" cmpd="sng" algn="in">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A21E96A-798E-43D6-B2D8-40DC209DBD9C}">
      <dsp:nvSpPr>
        <dsp:cNvPr id="0" name=""/>
        <dsp:cNvSpPr/>
      </dsp:nvSpPr>
      <dsp:spPr>
        <a:xfrm>
          <a:off x="6213459" y="2215493"/>
          <a:ext cx="698499" cy="454024"/>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it-IT" sz="900" kern="1200" dirty="0"/>
            <a:t>5114E4C6</a:t>
          </a:r>
          <a:endParaRPr lang="en-US" sz="900" kern="1200" dirty="0"/>
        </a:p>
      </dsp:txBody>
      <dsp:txXfrm>
        <a:off x="6235623" y="2237657"/>
        <a:ext cx="654171" cy="409696"/>
      </dsp:txXfrm>
    </dsp:sp>
    <dsp:sp modelId="{A2101F7F-54BE-4E18-A9FB-0301F87F2E1F}">
      <dsp:nvSpPr>
        <dsp:cNvPr id="0" name=""/>
        <dsp:cNvSpPr/>
      </dsp:nvSpPr>
      <dsp:spPr>
        <a:xfrm>
          <a:off x="1546938" y="228842"/>
          <a:ext cx="5034122" cy="5034122"/>
        </a:xfrm>
        <a:custGeom>
          <a:avLst/>
          <a:gdLst/>
          <a:ahLst/>
          <a:cxnLst/>
          <a:rect l="0" t="0" r="0" b="0"/>
          <a:pathLst>
            <a:path>
              <a:moveTo>
                <a:pt x="5033062" y="2590090"/>
              </a:moveTo>
              <a:arcTo wR="2517061" hR="2517061" stAng="21699756" swAng="616079"/>
            </a:path>
          </a:pathLst>
        </a:custGeom>
        <a:noFill/>
        <a:ln w="6350" cap="flat" cmpd="sng" algn="in">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72C56FB-1E80-4B1A-A2D0-C06273ECB040}">
      <dsp:nvSpPr>
        <dsp:cNvPr id="0" name=""/>
        <dsp:cNvSpPr/>
      </dsp:nvSpPr>
      <dsp:spPr>
        <a:xfrm>
          <a:off x="6068243" y="3411453"/>
          <a:ext cx="698499" cy="454024"/>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it-IT" sz="900" kern="1200" dirty="0"/>
            <a:t>52096FCA</a:t>
          </a:r>
          <a:endParaRPr lang="en-US" sz="900" kern="1200" dirty="0"/>
        </a:p>
      </dsp:txBody>
      <dsp:txXfrm>
        <a:off x="6090407" y="3433617"/>
        <a:ext cx="654171" cy="409696"/>
      </dsp:txXfrm>
    </dsp:sp>
    <dsp:sp modelId="{CBBAE764-C3EA-4820-B4AB-90B1118E6495}">
      <dsp:nvSpPr>
        <dsp:cNvPr id="0" name=""/>
        <dsp:cNvSpPr/>
      </dsp:nvSpPr>
      <dsp:spPr>
        <a:xfrm>
          <a:off x="1546938" y="228842"/>
          <a:ext cx="5034122" cy="5034122"/>
        </a:xfrm>
        <a:custGeom>
          <a:avLst/>
          <a:gdLst/>
          <a:ahLst/>
          <a:cxnLst/>
          <a:rect l="0" t="0" r="0" b="0"/>
          <a:pathLst>
            <a:path>
              <a:moveTo>
                <a:pt x="4710942" y="3750949"/>
              </a:moveTo>
              <a:arcTo wR="2517061" hR="2517061" stAng="1761263" swAng="532403"/>
            </a:path>
          </a:pathLst>
        </a:custGeom>
        <a:noFill/>
        <a:ln w="6350" cap="flat" cmpd="sng" algn="in">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0595B61-486A-4EAB-A9A2-35AE7CF393F9}">
      <dsp:nvSpPr>
        <dsp:cNvPr id="0" name=""/>
        <dsp:cNvSpPr/>
      </dsp:nvSpPr>
      <dsp:spPr>
        <a:xfrm>
          <a:off x="5383870" y="4402939"/>
          <a:ext cx="698499" cy="454024"/>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2EC43E9C</a:t>
          </a:r>
        </a:p>
      </dsp:txBody>
      <dsp:txXfrm>
        <a:off x="5406034" y="4425103"/>
        <a:ext cx="654171" cy="409696"/>
      </dsp:txXfrm>
    </dsp:sp>
    <dsp:sp modelId="{EB50A847-62E0-45D8-B1E5-5B451D2BEFBE}">
      <dsp:nvSpPr>
        <dsp:cNvPr id="0" name=""/>
        <dsp:cNvSpPr/>
      </dsp:nvSpPr>
      <dsp:spPr>
        <a:xfrm>
          <a:off x="1546938" y="228842"/>
          <a:ext cx="5034122" cy="5034122"/>
        </a:xfrm>
        <a:custGeom>
          <a:avLst/>
          <a:gdLst/>
          <a:ahLst/>
          <a:cxnLst/>
          <a:rect l="0" t="0" r="0" b="0"/>
          <a:pathLst>
            <a:path>
              <a:moveTo>
                <a:pt x="3807545" y="4678136"/>
              </a:moveTo>
              <a:arcTo wR="2517061" hR="2517061" stAng="3549390" swAng="388561"/>
            </a:path>
          </a:pathLst>
        </a:custGeom>
        <a:noFill/>
        <a:ln w="6350" cap="flat" cmpd="sng" algn="in">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10F4B13-1602-45E5-9A9F-774EB7974D83}">
      <dsp:nvSpPr>
        <dsp:cNvPr id="0" name=""/>
        <dsp:cNvSpPr/>
      </dsp:nvSpPr>
      <dsp:spPr>
        <a:xfrm>
          <a:off x="4317122" y="4962811"/>
          <a:ext cx="698499" cy="454024"/>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it-IT" sz="900" kern="1200" dirty="0"/>
            <a:t>5D7B0F03</a:t>
          </a:r>
          <a:endParaRPr lang="en-US" sz="900" kern="1200" dirty="0"/>
        </a:p>
      </dsp:txBody>
      <dsp:txXfrm>
        <a:off x="4339286" y="4984975"/>
        <a:ext cx="654171" cy="409696"/>
      </dsp:txXfrm>
    </dsp:sp>
    <dsp:sp modelId="{BA6909A6-02FE-41E7-965D-2EE277C03571}">
      <dsp:nvSpPr>
        <dsp:cNvPr id="0" name=""/>
        <dsp:cNvSpPr/>
      </dsp:nvSpPr>
      <dsp:spPr>
        <a:xfrm>
          <a:off x="1546938" y="228842"/>
          <a:ext cx="5034122" cy="5034122"/>
        </a:xfrm>
        <a:custGeom>
          <a:avLst/>
          <a:gdLst/>
          <a:ahLst/>
          <a:cxnLst/>
          <a:rect l="0" t="0" r="0" b="0"/>
          <a:pathLst>
            <a:path>
              <a:moveTo>
                <a:pt x="2669270" y="5029516"/>
              </a:moveTo>
              <a:arcTo wR="2517061" hR="2517061" stAng="5191989" swAng="416021"/>
            </a:path>
          </a:pathLst>
        </a:custGeom>
        <a:noFill/>
        <a:ln w="6350" cap="flat" cmpd="sng" algn="in">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695A9DB-DC85-41A4-A2FA-837DD065EAAB}">
      <dsp:nvSpPr>
        <dsp:cNvPr id="0" name=""/>
        <dsp:cNvSpPr/>
      </dsp:nvSpPr>
      <dsp:spPr>
        <a:xfrm>
          <a:off x="3112377" y="4962811"/>
          <a:ext cx="698499" cy="454024"/>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it-IT" sz="900" kern="1200" dirty="0"/>
            <a:t>B3B58F96</a:t>
          </a:r>
          <a:endParaRPr lang="en-US" sz="900" kern="1200" dirty="0"/>
        </a:p>
      </dsp:txBody>
      <dsp:txXfrm>
        <a:off x="3134541" y="4984975"/>
        <a:ext cx="654171" cy="409696"/>
      </dsp:txXfrm>
    </dsp:sp>
    <dsp:sp modelId="{A900C7D6-BD38-4FDF-889A-280C50AF669A}">
      <dsp:nvSpPr>
        <dsp:cNvPr id="0" name=""/>
        <dsp:cNvSpPr/>
      </dsp:nvSpPr>
      <dsp:spPr>
        <a:xfrm>
          <a:off x="1546938" y="228842"/>
          <a:ext cx="5034122" cy="5034122"/>
        </a:xfrm>
        <a:custGeom>
          <a:avLst/>
          <a:gdLst/>
          <a:ahLst/>
          <a:cxnLst/>
          <a:rect l="0" t="0" r="0" b="0"/>
          <a:pathLst>
            <a:path>
              <a:moveTo>
                <a:pt x="1478553" y="4809897"/>
              </a:moveTo>
              <a:arcTo wR="2517061" hR="2517061" stAng="6862049" swAng="388561"/>
            </a:path>
          </a:pathLst>
        </a:custGeom>
        <a:noFill/>
        <a:ln w="6350" cap="flat" cmpd="sng" algn="in">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366140D-5A38-4E09-8A36-C215328A8933}">
      <dsp:nvSpPr>
        <dsp:cNvPr id="0" name=""/>
        <dsp:cNvSpPr/>
      </dsp:nvSpPr>
      <dsp:spPr>
        <a:xfrm>
          <a:off x="2045629" y="4402939"/>
          <a:ext cx="698499" cy="454024"/>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it-IT" sz="900" kern="1200" dirty="0"/>
            <a:t>BBC65167</a:t>
          </a:r>
          <a:endParaRPr lang="en-US" sz="900" kern="1200" dirty="0"/>
        </a:p>
      </dsp:txBody>
      <dsp:txXfrm>
        <a:off x="2067793" y="4425103"/>
        <a:ext cx="654171" cy="409696"/>
      </dsp:txXfrm>
    </dsp:sp>
    <dsp:sp modelId="{4EA34711-D459-49F6-BDEA-D142CB759CC7}">
      <dsp:nvSpPr>
        <dsp:cNvPr id="0" name=""/>
        <dsp:cNvSpPr/>
      </dsp:nvSpPr>
      <dsp:spPr>
        <a:xfrm>
          <a:off x="1546938" y="228842"/>
          <a:ext cx="5034122" cy="5034122"/>
        </a:xfrm>
        <a:custGeom>
          <a:avLst/>
          <a:gdLst/>
          <a:ahLst/>
          <a:cxnLst/>
          <a:rect l="0" t="0" r="0" b="0"/>
          <a:pathLst>
            <a:path>
              <a:moveTo>
                <a:pt x="539765" y="4074591"/>
              </a:moveTo>
              <a:arcTo wR="2517061" hR="2517061" stAng="8506334" swAng="532403"/>
            </a:path>
          </a:pathLst>
        </a:custGeom>
        <a:noFill/>
        <a:ln w="6350" cap="flat" cmpd="sng" algn="in">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652B686-8AAD-4154-B3B1-C2EFBDAB62C6}">
      <dsp:nvSpPr>
        <dsp:cNvPr id="0" name=""/>
        <dsp:cNvSpPr/>
      </dsp:nvSpPr>
      <dsp:spPr>
        <a:xfrm>
          <a:off x="1361256" y="3411453"/>
          <a:ext cx="698499" cy="454024"/>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it-IT" sz="900" kern="1200" dirty="0"/>
            <a:t>BBEF34FA</a:t>
          </a:r>
          <a:endParaRPr lang="en-US" sz="900" kern="1200" dirty="0"/>
        </a:p>
      </dsp:txBody>
      <dsp:txXfrm>
        <a:off x="1383420" y="3433617"/>
        <a:ext cx="654171" cy="409696"/>
      </dsp:txXfrm>
    </dsp:sp>
    <dsp:sp modelId="{6F929558-FAD2-4BB7-A2B1-1B28452D4524}">
      <dsp:nvSpPr>
        <dsp:cNvPr id="0" name=""/>
        <dsp:cNvSpPr/>
      </dsp:nvSpPr>
      <dsp:spPr>
        <a:xfrm>
          <a:off x="1546938" y="228842"/>
          <a:ext cx="5034122" cy="5034122"/>
        </a:xfrm>
        <a:custGeom>
          <a:avLst/>
          <a:gdLst/>
          <a:ahLst/>
          <a:cxnLst/>
          <a:rect l="0" t="0" r="0" b="0"/>
          <a:pathLst>
            <a:path>
              <a:moveTo>
                <a:pt x="54371" y="3037404"/>
              </a:moveTo>
              <a:arcTo wR="2517061" hR="2517061" stAng="10084165" swAng="616079"/>
            </a:path>
          </a:pathLst>
        </a:custGeom>
        <a:noFill/>
        <a:ln w="6350" cap="flat" cmpd="sng" algn="in">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2B10F5F-0557-4E95-915C-B313F519E2AE}">
      <dsp:nvSpPr>
        <dsp:cNvPr id="0" name=""/>
        <dsp:cNvSpPr/>
      </dsp:nvSpPr>
      <dsp:spPr>
        <a:xfrm>
          <a:off x="1216040" y="2215493"/>
          <a:ext cx="698499" cy="454024"/>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it-IT" sz="900" kern="1200" dirty="0"/>
            <a:t>C14A5B94</a:t>
          </a:r>
          <a:endParaRPr lang="en-US" sz="900" kern="1200" dirty="0"/>
        </a:p>
      </dsp:txBody>
      <dsp:txXfrm>
        <a:off x="1238204" y="2237657"/>
        <a:ext cx="654171" cy="409696"/>
      </dsp:txXfrm>
    </dsp:sp>
    <dsp:sp modelId="{6E09AFDD-5BD4-491F-9A41-D3323BD74AEC}">
      <dsp:nvSpPr>
        <dsp:cNvPr id="0" name=""/>
        <dsp:cNvSpPr/>
      </dsp:nvSpPr>
      <dsp:spPr>
        <a:xfrm>
          <a:off x="1546938" y="228842"/>
          <a:ext cx="5034122" cy="5034122"/>
        </a:xfrm>
        <a:custGeom>
          <a:avLst/>
          <a:gdLst/>
          <a:ahLst/>
          <a:cxnLst/>
          <a:rect l="0" t="0" r="0" b="0"/>
          <a:pathLst>
            <a:path>
              <a:moveTo>
                <a:pt x="90725" y="1847364"/>
              </a:moveTo>
              <a:arcTo wR="2517061" hR="2517061" stAng="11725808" swAng="591083"/>
            </a:path>
          </a:pathLst>
        </a:custGeom>
        <a:noFill/>
        <a:ln w="6350" cap="flat" cmpd="sng" algn="in">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D01CA47-4F6E-4476-985A-32A8A98E64AD}">
      <dsp:nvSpPr>
        <dsp:cNvPr id="0" name=""/>
        <dsp:cNvSpPr/>
      </dsp:nvSpPr>
      <dsp:spPr>
        <a:xfrm>
          <a:off x="1643249" y="1089037"/>
          <a:ext cx="698499" cy="454024"/>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it-IT" sz="900" kern="1200" dirty="0"/>
            <a:t>E1136A57</a:t>
          </a:r>
          <a:endParaRPr lang="en-US" sz="900" kern="1200" dirty="0"/>
        </a:p>
      </dsp:txBody>
      <dsp:txXfrm>
        <a:off x="1665413" y="1111201"/>
        <a:ext cx="654171" cy="409696"/>
      </dsp:txXfrm>
    </dsp:sp>
    <dsp:sp modelId="{FB32B4E9-FC44-4A5C-90E9-E7D747CCAE15}">
      <dsp:nvSpPr>
        <dsp:cNvPr id="0" name=""/>
        <dsp:cNvSpPr/>
      </dsp:nvSpPr>
      <dsp:spPr>
        <a:xfrm>
          <a:off x="1546938" y="228842"/>
          <a:ext cx="5034122" cy="5034122"/>
        </a:xfrm>
        <a:custGeom>
          <a:avLst/>
          <a:gdLst/>
          <a:ahLst/>
          <a:cxnLst/>
          <a:rect l="0" t="0" r="0" b="0"/>
          <a:pathLst>
            <a:path>
              <a:moveTo>
                <a:pt x="691417" y="784253"/>
              </a:moveTo>
              <a:arcTo wR="2517061" hR="2517061" stAng="13410334" swAng="422188"/>
            </a:path>
          </a:pathLst>
        </a:custGeom>
        <a:noFill/>
        <a:ln w="6350" cap="flat" cmpd="sng" algn="in">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F1EC87B-962A-4ABD-A7FE-8393857ACAF2}">
      <dsp:nvSpPr>
        <dsp:cNvPr id="0" name=""/>
        <dsp:cNvSpPr/>
      </dsp:nvSpPr>
      <dsp:spPr>
        <a:xfrm>
          <a:off x="2545013" y="290144"/>
          <a:ext cx="698499" cy="454024"/>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it-IT" sz="900" kern="1200" dirty="0"/>
            <a:t>EB6A6045</a:t>
          </a:r>
          <a:endParaRPr lang="en-US" sz="900" kern="1200" dirty="0"/>
        </a:p>
      </dsp:txBody>
      <dsp:txXfrm>
        <a:off x="2567177" y="312308"/>
        <a:ext cx="654171" cy="409696"/>
      </dsp:txXfrm>
    </dsp:sp>
    <dsp:sp modelId="{DDAF646B-716F-49B2-B3E6-2CBCD2A43104}">
      <dsp:nvSpPr>
        <dsp:cNvPr id="0" name=""/>
        <dsp:cNvSpPr/>
      </dsp:nvSpPr>
      <dsp:spPr>
        <a:xfrm>
          <a:off x="1546938" y="228842"/>
          <a:ext cx="5034122" cy="5034122"/>
        </a:xfrm>
        <a:custGeom>
          <a:avLst/>
          <a:gdLst/>
          <a:ahLst/>
          <a:cxnLst/>
          <a:rect l="0" t="0" r="0" b="0"/>
          <a:pathLst>
            <a:path>
              <a:moveTo>
                <a:pt x="1788791" y="107658"/>
              </a:moveTo>
              <a:arcTo wR="2517061" hR="2517061" stAng="15190917" swAng="398162"/>
            </a:path>
          </a:pathLst>
        </a:custGeom>
        <a:noFill/>
        <a:ln w="6350" cap="flat" cmpd="sng" algn="in">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05C84D-FBAB-4270-8F82-9440EC70B39B}" type="datetimeFigureOut">
              <a:rPr lang="en-US" smtClean="0"/>
              <a:t>5/2/2019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4E2BF-9D5A-4935-BB43-BBE823DC8419}" type="slidenum">
              <a:rPr lang="en-US" smtClean="0"/>
              <a:t>‹#›</a:t>
            </a:fld>
            <a:endParaRPr lang="en-US"/>
          </a:p>
        </p:txBody>
      </p:sp>
    </p:spTree>
    <p:extLst>
      <p:ext uri="{BB962C8B-B14F-4D97-AF65-F5344CB8AC3E}">
        <p14:creationId xmlns:p14="http://schemas.microsoft.com/office/powerpoint/2010/main" val="3052719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 love to write. One of my favorite things to do is write down whatever comes to mind - pure stream of consciousness.</a:t>
            </a:r>
          </a:p>
          <a:p>
            <a:pPr marL="0" indent="0">
              <a:buNone/>
            </a:pPr>
            <a:endParaRPr lang="en-US" dirty="0"/>
          </a:p>
          <a:p>
            <a:pPr marL="0" indent="0">
              <a:buNone/>
            </a:pPr>
            <a:r>
              <a:rPr lang="en-US" dirty="0"/>
              <a:t>It’s like the act of writing reveals within me aspects of myself I would not otherwise see. Putting words on a page is like an experiment, a test to see what I really meant in the first place. Journaling is really important to me, and I set out to make it easier to do on my computer.</a:t>
            </a:r>
          </a:p>
        </p:txBody>
      </p:sp>
      <p:sp>
        <p:nvSpPr>
          <p:cNvPr id="4" name="Slide Number Placeholder 3"/>
          <p:cNvSpPr>
            <a:spLocks noGrp="1"/>
          </p:cNvSpPr>
          <p:nvPr>
            <p:ph type="sldNum" sz="quarter" idx="5"/>
          </p:nvPr>
        </p:nvSpPr>
        <p:spPr/>
        <p:txBody>
          <a:bodyPr/>
          <a:lstStyle/>
          <a:p>
            <a:fld id="{B684E2BF-9D5A-4935-BB43-BBE823DC8419}" type="slidenum">
              <a:rPr lang="en-US" smtClean="0"/>
              <a:t>2</a:t>
            </a:fld>
            <a:endParaRPr lang="en-US"/>
          </a:p>
        </p:txBody>
      </p:sp>
    </p:spTree>
    <p:extLst>
      <p:ext uri="{BB962C8B-B14F-4D97-AF65-F5344CB8AC3E}">
        <p14:creationId xmlns:p14="http://schemas.microsoft.com/office/powerpoint/2010/main" val="741572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84E2BF-9D5A-4935-BB43-BBE823DC8419}" type="slidenum">
              <a:rPr lang="en-US" smtClean="0"/>
              <a:t>12</a:t>
            </a:fld>
            <a:endParaRPr lang="en-US"/>
          </a:p>
        </p:txBody>
      </p:sp>
    </p:spTree>
    <p:extLst>
      <p:ext uri="{BB962C8B-B14F-4D97-AF65-F5344CB8AC3E}">
        <p14:creationId xmlns:p14="http://schemas.microsoft.com/office/powerpoint/2010/main" val="276396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feel I have only scratched the surface of what WebDriver can do</a:t>
            </a:r>
          </a:p>
        </p:txBody>
      </p:sp>
      <p:sp>
        <p:nvSpPr>
          <p:cNvPr id="4" name="Slide Number Placeholder 3"/>
          <p:cNvSpPr>
            <a:spLocks noGrp="1"/>
          </p:cNvSpPr>
          <p:nvPr>
            <p:ph type="sldNum" sz="quarter" idx="5"/>
          </p:nvPr>
        </p:nvSpPr>
        <p:spPr/>
        <p:txBody>
          <a:bodyPr/>
          <a:lstStyle/>
          <a:p>
            <a:fld id="{B684E2BF-9D5A-4935-BB43-BBE823DC8419}" type="slidenum">
              <a:rPr lang="en-US" smtClean="0"/>
              <a:t>20</a:t>
            </a:fld>
            <a:endParaRPr lang="en-US"/>
          </a:p>
        </p:txBody>
      </p:sp>
    </p:spTree>
    <p:extLst>
      <p:ext uri="{BB962C8B-B14F-4D97-AF65-F5344CB8AC3E}">
        <p14:creationId xmlns:p14="http://schemas.microsoft.com/office/powerpoint/2010/main" val="3940481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 enjoy the challenge, and it often takes a lot of attempts before I write something I feel is worth reading again. I get distracted very easily.</a:t>
            </a:r>
          </a:p>
          <a:p>
            <a:pPr marL="0" indent="0">
              <a:buNone/>
            </a:pPr>
            <a:endParaRPr lang="en-US" dirty="0"/>
          </a:p>
          <a:p>
            <a:pPr marL="0" indent="0">
              <a:buNone/>
            </a:pPr>
            <a:r>
              <a:rPr lang="en-US" dirty="0"/>
              <a:t>My filesystems are organized about as well as I can manage. By which I mean my filesystems are incredibly disorganized. Picture the closet of a college junior on parent’s weekend.</a:t>
            </a:r>
          </a:p>
          <a:p>
            <a:pPr marL="0" indent="0">
              <a:buNone/>
            </a:pPr>
            <a:endParaRPr lang="en-US" dirty="0"/>
          </a:p>
          <a:p>
            <a:pPr marL="0" indent="0">
              <a:buNone/>
            </a:pPr>
            <a:r>
              <a:rPr lang="en-US" dirty="0"/>
              <a:t>A Web application creates an opportunity to abstract away the challenges of file management, and make my entries available from any device.</a:t>
            </a:r>
          </a:p>
        </p:txBody>
      </p:sp>
      <p:sp>
        <p:nvSpPr>
          <p:cNvPr id="4" name="Slide Number Placeholder 3"/>
          <p:cNvSpPr>
            <a:spLocks noGrp="1"/>
          </p:cNvSpPr>
          <p:nvPr>
            <p:ph type="sldNum" sz="quarter" idx="5"/>
          </p:nvPr>
        </p:nvSpPr>
        <p:spPr/>
        <p:txBody>
          <a:bodyPr/>
          <a:lstStyle/>
          <a:p>
            <a:fld id="{B684E2BF-9D5A-4935-BB43-BBE823DC8419}" type="slidenum">
              <a:rPr lang="en-US" smtClean="0"/>
              <a:t>3</a:t>
            </a:fld>
            <a:endParaRPr lang="en-US"/>
          </a:p>
        </p:txBody>
      </p:sp>
    </p:spTree>
    <p:extLst>
      <p:ext uri="{BB962C8B-B14F-4D97-AF65-F5344CB8AC3E}">
        <p14:creationId xmlns:p14="http://schemas.microsoft.com/office/powerpoint/2010/main" val="1656063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you’re writing a journal entry, there’s no shortage of apps to choose from. However, very few actually support the needs of a journal: a simple interface where entries are very easily created, organized, and retrieved.</a:t>
            </a:r>
          </a:p>
        </p:txBody>
      </p:sp>
      <p:sp>
        <p:nvSpPr>
          <p:cNvPr id="4" name="Slide Number Placeholder 3"/>
          <p:cNvSpPr>
            <a:spLocks noGrp="1"/>
          </p:cNvSpPr>
          <p:nvPr>
            <p:ph type="sldNum" sz="quarter" idx="5"/>
          </p:nvPr>
        </p:nvSpPr>
        <p:spPr/>
        <p:txBody>
          <a:bodyPr/>
          <a:lstStyle/>
          <a:p>
            <a:fld id="{B684E2BF-9D5A-4935-BB43-BBE823DC8419}" type="slidenum">
              <a:rPr lang="en-US" smtClean="0"/>
              <a:t>4</a:t>
            </a:fld>
            <a:endParaRPr lang="en-US"/>
          </a:p>
        </p:txBody>
      </p:sp>
    </p:spTree>
    <p:extLst>
      <p:ext uri="{BB962C8B-B14F-4D97-AF65-F5344CB8AC3E}">
        <p14:creationId xmlns:p14="http://schemas.microsoft.com/office/powerpoint/2010/main" val="3655673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is to make it as easy as possible to record your thoughts. A simple text prompt is all that’s necessary for writing, just like putting a pen to paper.</a:t>
            </a:r>
          </a:p>
          <a:p>
            <a:endParaRPr lang="en-US" dirty="0"/>
          </a:p>
          <a:p>
            <a:r>
              <a:rPr lang="en-US" dirty="0"/>
              <a:t>You should be able to do so from any of your devices. The current Web offers an excellent medium for doing so, due to its universal adoption and availability across platforms.</a:t>
            </a:r>
          </a:p>
          <a:p>
            <a:endParaRPr lang="en-US" dirty="0"/>
          </a:p>
          <a:p>
            <a:r>
              <a:rPr lang="en-US" dirty="0"/>
              <a:t>You should have the freedom to do what you want with that content, whether it be downloading, sharing, or sending messages in short or long form.</a:t>
            </a:r>
          </a:p>
          <a:p>
            <a:endParaRPr lang="en-US" dirty="0"/>
          </a:p>
          <a:p>
            <a:r>
              <a:rPr lang="en-US" dirty="0"/>
              <a:t>Throughout this all we must do as much as possible to maintain reasonable privacy guarantees.</a:t>
            </a:r>
          </a:p>
        </p:txBody>
      </p:sp>
      <p:sp>
        <p:nvSpPr>
          <p:cNvPr id="4" name="Slide Number Placeholder 3"/>
          <p:cNvSpPr>
            <a:spLocks noGrp="1"/>
          </p:cNvSpPr>
          <p:nvPr>
            <p:ph type="sldNum" sz="quarter" idx="5"/>
          </p:nvPr>
        </p:nvSpPr>
        <p:spPr/>
        <p:txBody>
          <a:bodyPr/>
          <a:lstStyle/>
          <a:p>
            <a:fld id="{B684E2BF-9D5A-4935-BB43-BBE823DC8419}" type="slidenum">
              <a:rPr lang="en-US" smtClean="0"/>
              <a:t>5</a:t>
            </a:fld>
            <a:endParaRPr lang="en-US"/>
          </a:p>
        </p:txBody>
      </p:sp>
    </p:spTree>
    <p:extLst>
      <p:ext uri="{BB962C8B-B14F-4D97-AF65-F5344CB8AC3E}">
        <p14:creationId xmlns:p14="http://schemas.microsoft.com/office/powerpoint/2010/main" val="449601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Bear with me I promise this is going somewhere.</a:t>
            </a:r>
          </a:p>
        </p:txBody>
      </p:sp>
      <p:sp>
        <p:nvSpPr>
          <p:cNvPr id="4" name="Slide Number Placeholder 3"/>
          <p:cNvSpPr>
            <a:spLocks noGrp="1"/>
          </p:cNvSpPr>
          <p:nvPr>
            <p:ph type="sldNum" sz="quarter" idx="5"/>
          </p:nvPr>
        </p:nvSpPr>
        <p:spPr/>
        <p:txBody>
          <a:bodyPr/>
          <a:lstStyle/>
          <a:p>
            <a:fld id="{B684E2BF-9D5A-4935-BB43-BBE823DC8419}" type="slidenum">
              <a:rPr lang="en-US" smtClean="0"/>
              <a:t>6</a:t>
            </a:fld>
            <a:endParaRPr lang="en-US"/>
          </a:p>
        </p:txBody>
      </p:sp>
    </p:spTree>
    <p:extLst>
      <p:ext uri="{BB962C8B-B14F-4D97-AF65-F5344CB8AC3E}">
        <p14:creationId xmlns:p14="http://schemas.microsoft.com/office/powerpoint/2010/main" val="2100948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choice of application often affects your ability to use the content you created. If you used a client-side application, you probably had to save your entry in a proprietary format, as discussed earlier. You likely also had to save the file somewhere and give it a name.</a:t>
            </a:r>
          </a:p>
          <a:p>
            <a:endParaRPr lang="en-US" dirty="0"/>
          </a:p>
          <a:p>
            <a:r>
              <a:rPr lang="en-US" dirty="0"/>
              <a:t>If you used an online or a mobile application, your text is probably locked up in that application, only available with whatever share options are available in the application. For example, using Apple’s Notes, you can easily access your content from another Apple device… but how could you get this content from another device? You’d likely have to message it to yourself.</a:t>
            </a:r>
            <a:br>
              <a:rPr lang="en-US" dirty="0"/>
            </a:br>
            <a:br>
              <a:rPr lang="en-US" dirty="0"/>
            </a:br>
            <a:r>
              <a:rPr lang="en-US" dirty="0"/>
              <a:t>If you used one device over another, you certainly shouldn’t be locked into using that device.</a:t>
            </a:r>
          </a:p>
        </p:txBody>
      </p:sp>
      <p:sp>
        <p:nvSpPr>
          <p:cNvPr id="4" name="Slide Number Placeholder 3"/>
          <p:cNvSpPr>
            <a:spLocks noGrp="1"/>
          </p:cNvSpPr>
          <p:nvPr>
            <p:ph type="sldNum" sz="quarter" idx="5"/>
          </p:nvPr>
        </p:nvSpPr>
        <p:spPr/>
        <p:txBody>
          <a:bodyPr/>
          <a:lstStyle/>
          <a:p>
            <a:fld id="{B684E2BF-9D5A-4935-BB43-BBE823DC8419}" type="slidenum">
              <a:rPr lang="en-US" smtClean="0"/>
              <a:t>7</a:t>
            </a:fld>
            <a:endParaRPr lang="en-US"/>
          </a:p>
        </p:txBody>
      </p:sp>
    </p:spTree>
    <p:extLst>
      <p:ext uri="{BB962C8B-B14F-4D97-AF65-F5344CB8AC3E}">
        <p14:creationId xmlns:p14="http://schemas.microsoft.com/office/powerpoint/2010/main" val="1093057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it took more than opening the application to start writing, then we have a problem.</a:t>
            </a:r>
          </a:p>
        </p:txBody>
      </p:sp>
      <p:sp>
        <p:nvSpPr>
          <p:cNvPr id="4" name="Slide Number Placeholder 3"/>
          <p:cNvSpPr>
            <a:spLocks noGrp="1"/>
          </p:cNvSpPr>
          <p:nvPr>
            <p:ph type="sldNum" sz="quarter" idx="5"/>
          </p:nvPr>
        </p:nvSpPr>
        <p:spPr/>
        <p:txBody>
          <a:bodyPr/>
          <a:lstStyle/>
          <a:p>
            <a:fld id="{B684E2BF-9D5A-4935-BB43-BBE823DC8419}" type="slidenum">
              <a:rPr lang="en-US" smtClean="0"/>
              <a:t>8</a:t>
            </a:fld>
            <a:endParaRPr lang="en-US"/>
          </a:p>
        </p:txBody>
      </p:sp>
    </p:spTree>
    <p:extLst>
      <p:ext uri="{BB962C8B-B14F-4D97-AF65-F5344CB8AC3E}">
        <p14:creationId xmlns:p14="http://schemas.microsoft.com/office/powerpoint/2010/main" val="2959436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part is critical. Platforms have an incentive to keep content creators on their platform, so they can generate profit by serving content with ads or by some other means. These incentives are not often aligned with your own as a writer.</a:t>
            </a:r>
          </a:p>
          <a:p>
            <a:endParaRPr lang="en-US" dirty="0"/>
          </a:p>
          <a:p>
            <a:r>
              <a:rPr lang="en-US" dirty="0"/>
              <a:t>If you can only share content within the platform, or if there are significant hurdles to sharing content outside the platform, then that platform is dictating your use of the content. </a:t>
            </a:r>
          </a:p>
        </p:txBody>
      </p:sp>
      <p:sp>
        <p:nvSpPr>
          <p:cNvPr id="4" name="Slide Number Placeholder 3"/>
          <p:cNvSpPr>
            <a:spLocks noGrp="1"/>
          </p:cNvSpPr>
          <p:nvPr>
            <p:ph type="sldNum" sz="quarter" idx="5"/>
          </p:nvPr>
        </p:nvSpPr>
        <p:spPr/>
        <p:txBody>
          <a:bodyPr/>
          <a:lstStyle/>
          <a:p>
            <a:fld id="{B684E2BF-9D5A-4935-BB43-BBE823DC8419}" type="slidenum">
              <a:rPr lang="en-US" smtClean="0"/>
              <a:t>9</a:t>
            </a:fld>
            <a:endParaRPr lang="en-US"/>
          </a:p>
        </p:txBody>
      </p:sp>
    </p:spTree>
    <p:extLst>
      <p:ext uri="{BB962C8B-B14F-4D97-AF65-F5344CB8AC3E}">
        <p14:creationId xmlns:p14="http://schemas.microsoft.com/office/powerpoint/2010/main" val="3408755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84E2BF-9D5A-4935-BB43-BBE823DC8419}" type="slidenum">
              <a:rPr lang="en-US" smtClean="0"/>
              <a:t>11</a:t>
            </a:fld>
            <a:endParaRPr lang="en-US"/>
          </a:p>
        </p:txBody>
      </p:sp>
    </p:spTree>
    <p:extLst>
      <p:ext uri="{BB962C8B-B14F-4D97-AF65-F5344CB8AC3E}">
        <p14:creationId xmlns:p14="http://schemas.microsoft.com/office/powerpoint/2010/main" val="1143619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5/2/2019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5/2/2019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43.sv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ytimes.com/2019/03/06/technology/facebook-privacy-blog.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notesSlide" Target="../notesSlides/notesSlide4.xml"/><Relationship Id="rId16" Type="http://schemas.openxmlformats.org/officeDocument/2006/relationships/image" Target="../media/image18.svg"/><Relationship Id="rId20" Type="http://schemas.openxmlformats.org/officeDocument/2006/relationships/image" Target="../media/image22.svg"/><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19" Type="http://schemas.openxmlformats.org/officeDocument/2006/relationships/image" Target="../media/image21.pn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www.youtube.com/embed/B3lLYOGDsts?start=0&amp;end=30&amp;version=3" TargetMode="External"/><Relationship Id="rId7" Type="http://schemas.openxmlformats.org/officeDocument/2006/relationships/image" Target="../media/image24.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6.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79D72-5439-4AD1-BF11-2724663640C7}"/>
              </a:ext>
            </a:extLst>
          </p:cNvPr>
          <p:cNvSpPr>
            <a:spLocks noGrp="1"/>
          </p:cNvSpPr>
          <p:nvPr>
            <p:ph type="ctrTitle"/>
          </p:nvPr>
        </p:nvSpPr>
        <p:spPr/>
        <p:txBody>
          <a:bodyPr/>
          <a:lstStyle/>
          <a:p>
            <a:r>
              <a:rPr lang="en-US" dirty="0"/>
              <a:t>A radical new way to write</a:t>
            </a:r>
          </a:p>
        </p:txBody>
      </p:sp>
      <p:sp>
        <p:nvSpPr>
          <p:cNvPr id="3" name="Subtitle 2">
            <a:extLst>
              <a:ext uri="{FF2B5EF4-FFF2-40B4-BE49-F238E27FC236}">
                <a16:creationId xmlns:a16="http://schemas.microsoft.com/office/drawing/2014/main" id="{2E302C4A-5821-4A49-B41B-3B88BD100E65}"/>
              </a:ext>
            </a:extLst>
          </p:cNvPr>
          <p:cNvSpPr>
            <a:spLocks noGrp="1"/>
          </p:cNvSpPr>
          <p:nvPr>
            <p:ph type="subTitle" idx="1"/>
          </p:nvPr>
        </p:nvSpPr>
        <p:spPr/>
        <p:txBody>
          <a:bodyPr/>
          <a:lstStyle/>
          <a:p>
            <a:r>
              <a:rPr lang="en-US" dirty="0"/>
              <a:t>Patrick Kinsella</a:t>
            </a:r>
          </a:p>
        </p:txBody>
      </p:sp>
    </p:spTree>
    <p:extLst>
      <p:ext uri="{BB962C8B-B14F-4D97-AF65-F5344CB8AC3E}">
        <p14:creationId xmlns:p14="http://schemas.microsoft.com/office/powerpoint/2010/main" val="2019574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F92BA-91BF-4A8C-8F40-AFF4AD6EDCAB}"/>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34B5A9D7-40F8-473F-8978-F46F5D7CAF22}"/>
              </a:ext>
            </a:extLst>
          </p:cNvPr>
          <p:cNvSpPr>
            <a:spLocks noGrp="1"/>
          </p:cNvSpPr>
          <p:nvPr>
            <p:ph idx="1"/>
          </p:nvPr>
        </p:nvSpPr>
        <p:spPr>
          <a:xfrm>
            <a:off x="1371600" y="2724150"/>
            <a:ext cx="9601200" cy="3581400"/>
          </a:xfrm>
        </p:spPr>
        <p:txBody>
          <a:bodyPr/>
          <a:lstStyle/>
          <a:p>
            <a:r>
              <a:rPr lang="en-US" dirty="0"/>
              <a:t>I chose to implement </a:t>
            </a:r>
            <a:r>
              <a:rPr lang="en-US" dirty="0" err="1"/>
              <a:t>JournalPro</a:t>
            </a:r>
            <a:r>
              <a:rPr lang="en-US" dirty="0"/>
              <a:t> as a Web application written in Flask with a </a:t>
            </a:r>
            <a:r>
              <a:rPr lang="en-US" dirty="0" err="1"/>
              <a:t>sqlite</a:t>
            </a:r>
            <a:r>
              <a:rPr lang="en-US" dirty="0"/>
              <a:t>/</a:t>
            </a:r>
            <a:r>
              <a:rPr lang="en-US" dirty="0" err="1"/>
              <a:t>postgres</a:t>
            </a:r>
            <a:r>
              <a:rPr lang="en-US" dirty="0"/>
              <a:t> backend</a:t>
            </a:r>
          </a:p>
          <a:p>
            <a:pPr lvl="1"/>
            <a:r>
              <a:rPr lang="en-US" dirty="0"/>
              <a:t>Database models are supported with </a:t>
            </a:r>
            <a:r>
              <a:rPr lang="en-US" dirty="0" err="1"/>
              <a:t>sqlalchemy</a:t>
            </a:r>
            <a:r>
              <a:rPr lang="en-US" dirty="0"/>
              <a:t>, and migrations are supported with flask-migrate, a wrapper for alembic. </a:t>
            </a:r>
          </a:p>
          <a:p>
            <a:pPr lvl="1"/>
            <a:r>
              <a:rPr lang="en-US" dirty="0"/>
              <a:t>This means all database code is written in Python and converted to SQL with flask commands</a:t>
            </a:r>
          </a:p>
          <a:p>
            <a:r>
              <a:rPr lang="en-US" dirty="0"/>
              <a:t>Styling is done with bootstrap, which enabled me to get up and running quickly. I underestimated the amount of time it would take to fully understand bootstrap</a:t>
            </a:r>
          </a:p>
          <a:p>
            <a:endParaRPr lang="en-US" dirty="0"/>
          </a:p>
          <a:p>
            <a:endParaRPr lang="en-US" dirty="0"/>
          </a:p>
        </p:txBody>
      </p:sp>
      <p:sp>
        <p:nvSpPr>
          <p:cNvPr id="4" name="TextBox 3">
            <a:extLst>
              <a:ext uri="{FF2B5EF4-FFF2-40B4-BE49-F238E27FC236}">
                <a16:creationId xmlns:a16="http://schemas.microsoft.com/office/drawing/2014/main" id="{10BA0BDB-CA6E-49C6-BDB1-828CB630EB5B}"/>
              </a:ext>
            </a:extLst>
          </p:cNvPr>
          <p:cNvSpPr txBox="1"/>
          <p:nvPr/>
        </p:nvSpPr>
        <p:spPr>
          <a:xfrm>
            <a:off x="1371600" y="2078593"/>
            <a:ext cx="4848225" cy="369332"/>
          </a:xfrm>
          <a:prstGeom prst="rect">
            <a:avLst/>
          </a:prstGeom>
          <a:noFill/>
        </p:spPr>
        <p:txBody>
          <a:bodyPr wrap="square" rtlCol="0">
            <a:spAutoFit/>
          </a:bodyPr>
          <a:lstStyle/>
          <a:p>
            <a:r>
              <a:rPr lang="en-US" dirty="0"/>
              <a:t>Overview</a:t>
            </a:r>
          </a:p>
        </p:txBody>
      </p:sp>
    </p:spTree>
    <p:extLst>
      <p:ext uri="{BB962C8B-B14F-4D97-AF65-F5344CB8AC3E}">
        <p14:creationId xmlns:p14="http://schemas.microsoft.com/office/powerpoint/2010/main" val="41633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AA65F-6969-4CBF-AA64-E0EA64594DE4}"/>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C6400D38-64B2-4B29-AACD-473C5099B9E6}"/>
              </a:ext>
            </a:extLst>
          </p:cNvPr>
          <p:cNvSpPr>
            <a:spLocks noGrp="1"/>
          </p:cNvSpPr>
          <p:nvPr>
            <p:ph idx="1"/>
          </p:nvPr>
        </p:nvSpPr>
        <p:spPr>
          <a:xfrm>
            <a:off x="1371600" y="1847851"/>
            <a:ext cx="4903470" cy="5257800"/>
          </a:xfrm>
        </p:spPr>
        <p:txBody>
          <a:bodyPr>
            <a:normAutofit fontScale="77500" lnSpcReduction="20000"/>
          </a:bodyPr>
          <a:lstStyle/>
          <a:p>
            <a:r>
              <a:rPr lang="en-US" dirty="0"/>
              <a:t>The User and Entry models are</a:t>
            </a:r>
            <a:br>
              <a:rPr lang="en-US" dirty="0"/>
            </a:br>
            <a:r>
              <a:rPr lang="en-US" dirty="0"/>
              <a:t>shown here</a:t>
            </a:r>
          </a:p>
          <a:p>
            <a:r>
              <a:rPr lang="en-US" dirty="0"/>
              <a:t>flask-</a:t>
            </a:r>
            <a:r>
              <a:rPr lang="en-US" dirty="0" err="1"/>
              <a:t>sqlalchemy</a:t>
            </a:r>
            <a:r>
              <a:rPr lang="en-US" dirty="0"/>
              <a:t> needs a class defined for each table, inheriting from </a:t>
            </a:r>
            <a:r>
              <a:rPr lang="en-US" dirty="0" err="1"/>
              <a:t>db.Model</a:t>
            </a:r>
            <a:endParaRPr lang="en-US" dirty="0"/>
          </a:p>
          <a:p>
            <a:r>
              <a:rPr lang="en-US" dirty="0"/>
              <a:t>Each table has a set of fields which are given a type, and may be indexed or unique for better performance</a:t>
            </a:r>
          </a:p>
          <a:p>
            <a:r>
              <a:rPr lang="en-US" dirty="0"/>
              <a:t>The Entry table has a foreign key pointing to the author field</a:t>
            </a:r>
          </a:p>
          <a:p>
            <a:pPr lvl="1"/>
            <a:r>
              <a:rPr lang="en-US" dirty="0"/>
              <a:t>An entry has one author</a:t>
            </a:r>
          </a:p>
          <a:p>
            <a:pPr lvl="1"/>
            <a:r>
              <a:rPr lang="en-US" dirty="0"/>
              <a:t>An author has many entries</a:t>
            </a:r>
          </a:p>
          <a:p>
            <a:r>
              <a:rPr lang="en-US" dirty="0"/>
              <a:t>The generate_ and </a:t>
            </a:r>
            <a:r>
              <a:rPr lang="en-US" dirty="0" err="1"/>
              <a:t>check_password_hash</a:t>
            </a:r>
            <a:r>
              <a:rPr lang="en-US" dirty="0"/>
              <a:t> functions come from </a:t>
            </a:r>
            <a:r>
              <a:rPr lang="en-US" dirty="0" err="1"/>
              <a:t>werkzeug</a:t>
            </a:r>
            <a:endParaRPr lang="en-US" dirty="0"/>
          </a:p>
          <a:p>
            <a:r>
              <a:rPr lang="en-US" dirty="0"/>
              <a:t>All of this Python is turned into SQL by flask-</a:t>
            </a:r>
            <a:r>
              <a:rPr lang="en-US" dirty="0" err="1"/>
              <a:t>sqlalchemy</a:t>
            </a:r>
            <a:r>
              <a:rPr lang="en-US" dirty="0"/>
              <a:t> and flask-migrate</a:t>
            </a:r>
          </a:p>
          <a:p>
            <a:pPr lvl="1"/>
            <a:r>
              <a:rPr lang="en-US" dirty="0"/>
              <a:t>After writing the Python, you only need to:</a:t>
            </a:r>
          </a:p>
          <a:p>
            <a:pPr lvl="2"/>
            <a:r>
              <a:rPr lang="en-US" dirty="0"/>
              <a:t>flask </a:t>
            </a:r>
            <a:r>
              <a:rPr lang="en-US" dirty="0" err="1"/>
              <a:t>db</a:t>
            </a:r>
            <a:r>
              <a:rPr lang="en-US" dirty="0"/>
              <a:t> migrate –m “message”</a:t>
            </a:r>
          </a:p>
          <a:p>
            <a:pPr lvl="2"/>
            <a:r>
              <a:rPr lang="en-US" dirty="0"/>
              <a:t>flask </a:t>
            </a:r>
            <a:r>
              <a:rPr lang="en-US" dirty="0" err="1"/>
              <a:t>db</a:t>
            </a:r>
            <a:r>
              <a:rPr lang="en-US" dirty="0"/>
              <a:t> upgrade</a:t>
            </a:r>
          </a:p>
          <a:p>
            <a:pPr lvl="1"/>
            <a:r>
              <a:rPr lang="en-US" dirty="0"/>
              <a:t>versions are stored in migrations/versions and can be rolled back</a:t>
            </a:r>
          </a:p>
          <a:p>
            <a:pPr lvl="1"/>
            <a:endParaRPr lang="en-US" dirty="0"/>
          </a:p>
          <a:p>
            <a:endParaRPr lang="en-US" dirty="0"/>
          </a:p>
        </p:txBody>
      </p:sp>
      <p:pic>
        <p:nvPicPr>
          <p:cNvPr id="6" name="Picture 5">
            <a:extLst>
              <a:ext uri="{FF2B5EF4-FFF2-40B4-BE49-F238E27FC236}">
                <a16:creationId xmlns:a16="http://schemas.microsoft.com/office/drawing/2014/main" id="{901FDF27-F41D-42D4-AD69-94B9574BB9EF}"/>
              </a:ext>
            </a:extLst>
          </p:cNvPr>
          <p:cNvPicPr>
            <a:picLocks noChangeAspect="1"/>
          </p:cNvPicPr>
          <p:nvPr/>
        </p:nvPicPr>
        <p:blipFill rotWithShape="1">
          <a:blip r:embed="rId3"/>
          <a:srcRect l="4073" t="1765" r="5100" b="4706"/>
          <a:stretch/>
        </p:blipFill>
        <p:spPr>
          <a:xfrm>
            <a:off x="6477862" y="1360170"/>
            <a:ext cx="5714138" cy="5257800"/>
          </a:xfrm>
          <a:prstGeom prst="rect">
            <a:avLst/>
          </a:prstGeom>
        </p:spPr>
      </p:pic>
      <p:sp>
        <p:nvSpPr>
          <p:cNvPr id="7" name="TextBox 6">
            <a:extLst>
              <a:ext uri="{FF2B5EF4-FFF2-40B4-BE49-F238E27FC236}">
                <a16:creationId xmlns:a16="http://schemas.microsoft.com/office/drawing/2014/main" id="{3BFA42E7-B93C-4E67-B83A-4A4DADF6B35C}"/>
              </a:ext>
            </a:extLst>
          </p:cNvPr>
          <p:cNvSpPr txBox="1"/>
          <p:nvPr/>
        </p:nvSpPr>
        <p:spPr>
          <a:xfrm>
            <a:off x="1371600" y="1428750"/>
            <a:ext cx="3489529" cy="369332"/>
          </a:xfrm>
          <a:prstGeom prst="rect">
            <a:avLst/>
          </a:prstGeom>
          <a:noFill/>
        </p:spPr>
        <p:txBody>
          <a:bodyPr wrap="square" rtlCol="0">
            <a:spAutoFit/>
          </a:bodyPr>
          <a:lstStyle/>
          <a:p>
            <a:r>
              <a:rPr lang="en-US" dirty="0"/>
              <a:t>app/models.py</a:t>
            </a:r>
          </a:p>
        </p:txBody>
      </p:sp>
    </p:spTree>
    <p:extLst>
      <p:ext uri="{BB962C8B-B14F-4D97-AF65-F5344CB8AC3E}">
        <p14:creationId xmlns:p14="http://schemas.microsoft.com/office/powerpoint/2010/main" val="2666697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58389-7C8F-4E11-B575-83E9BCFD53A0}"/>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29DFA27F-95E5-4107-9F03-64DD9E282365}"/>
              </a:ext>
            </a:extLst>
          </p:cNvPr>
          <p:cNvSpPr>
            <a:spLocks noGrp="1"/>
          </p:cNvSpPr>
          <p:nvPr>
            <p:ph idx="1"/>
          </p:nvPr>
        </p:nvSpPr>
        <p:spPr>
          <a:xfrm>
            <a:off x="1371600" y="1638300"/>
            <a:ext cx="3644265" cy="4914900"/>
          </a:xfrm>
        </p:spPr>
        <p:txBody>
          <a:bodyPr>
            <a:normAutofit lnSpcReduction="10000"/>
          </a:bodyPr>
          <a:lstStyle/>
          <a:p>
            <a:pPr marL="0" indent="0">
              <a:buNone/>
            </a:pPr>
            <a:r>
              <a:rPr lang="en-US" dirty="0"/>
              <a:t>app/forms.py</a:t>
            </a:r>
          </a:p>
          <a:p>
            <a:pPr marL="0" indent="0">
              <a:buNone/>
            </a:pPr>
            <a:r>
              <a:rPr lang="en-US" dirty="0"/>
              <a:t>	</a:t>
            </a:r>
          </a:p>
          <a:p>
            <a:r>
              <a:rPr lang="en-US" dirty="0"/>
              <a:t>Forms in Flask are classes that inherit from </a:t>
            </a:r>
            <a:r>
              <a:rPr lang="en-US" dirty="0" err="1"/>
              <a:t>FlaskForm</a:t>
            </a:r>
            <a:endParaRPr lang="en-US" dirty="0"/>
          </a:p>
          <a:p>
            <a:r>
              <a:rPr lang="en-US" dirty="0"/>
              <a:t>The flask-</a:t>
            </a:r>
            <a:r>
              <a:rPr lang="en-US" dirty="0" err="1"/>
              <a:t>wtform</a:t>
            </a:r>
            <a:r>
              <a:rPr lang="en-US" dirty="0"/>
              <a:t> package provides some validators by default, for example, </a:t>
            </a:r>
            <a:r>
              <a:rPr lang="en-US" dirty="0" err="1"/>
              <a:t>DataRequired</a:t>
            </a:r>
            <a:r>
              <a:rPr lang="en-US" dirty="0"/>
              <a:t>() make sure that data is provided in the form field</a:t>
            </a:r>
          </a:p>
          <a:p>
            <a:r>
              <a:rPr lang="en-US" dirty="0"/>
              <a:t>Custom validators may be supplied. In this example, user emails are validated on registration to ensure they are unique</a:t>
            </a:r>
          </a:p>
        </p:txBody>
      </p:sp>
      <p:pic>
        <p:nvPicPr>
          <p:cNvPr id="7" name="Picture 6">
            <a:extLst>
              <a:ext uri="{FF2B5EF4-FFF2-40B4-BE49-F238E27FC236}">
                <a16:creationId xmlns:a16="http://schemas.microsoft.com/office/drawing/2014/main" id="{E96825FF-9B60-4874-8D7E-8968DB649BDA}"/>
              </a:ext>
            </a:extLst>
          </p:cNvPr>
          <p:cNvPicPr>
            <a:picLocks noChangeAspect="1"/>
          </p:cNvPicPr>
          <p:nvPr/>
        </p:nvPicPr>
        <p:blipFill>
          <a:blip r:embed="rId3"/>
          <a:stretch>
            <a:fillRect/>
          </a:stretch>
        </p:blipFill>
        <p:spPr>
          <a:xfrm>
            <a:off x="5015865" y="1704975"/>
            <a:ext cx="7096125" cy="3448050"/>
          </a:xfrm>
          <a:prstGeom prst="rect">
            <a:avLst/>
          </a:prstGeom>
        </p:spPr>
      </p:pic>
    </p:spTree>
    <p:extLst>
      <p:ext uri="{BB962C8B-B14F-4D97-AF65-F5344CB8AC3E}">
        <p14:creationId xmlns:p14="http://schemas.microsoft.com/office/powerpoint/2010/main" val="3551686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0211A-820C-4D05-8D56-0998E77F562E}"/>
              </a:ext>
            </a:extLst>
          </p:cNvPr>
          <p:cNvSpPr>
            <a:spLocks noGrp="1"/>
          </p:cNvSpPr>
          <p:nvPr>
            <p:ph type="title"/>
          </p:nvPr>
        </p:nvSpPr>
        <p:spPr/>
        <p:txBody>
          <a:bodyPr/>
          <a:lstStyle/>
          <a:p>
            <a:r>
              <a:rPr lang="en-US" dirty="0"/>
              <a:t>IMPLEMENTATION</a:t>
            </a:r>
          </a:p>
        </p:txBody>
      </p:sp>
      <p:sp>
        <p:nvSpPr>
          <p:cNvPr id="4" name="TextBox 3">
            <a:extLst>
              <a:ext uri="{FF2B5EF4-FFF2-40B4-BE49-F238E27FC236}">
                <a16:creationId xmlns:a16="http://schemas.microsoft.com/office/drawing/2014/main" id="{411D366A-998E-48FF-8BBB-D28B37175BD2}"/>
              </a:ext>
            </a:extLst>
          </p:cNvPr>
          <p:cNvSpPr txBox="1"/>
          <p:nvPr/>
        </p:nvSpPr>
        <p:spPr>
          <a:xfrm>
            <a:off x="8096250" y="2085975"/>
            <a:ext cx="171450"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780DEB6A-5C85-4201-800D-5FBE48463BD8}"/>
              </a:ext>
            </a:extLst>
          </p:cNvPr>
          <p:cNvSpPr txBox="1"/>
          <p:nvPr/>
        </p:nvSpPr>
        <p:spPr>
          <a:xfrm>
            <a:off x="1371600" y="2095500"/>
            <a:ext cx="4476750" cy="923330"/>
          </a:xfrm>
          <a:prstGeom prst="rect">
            <a:avLst/>
          </a:prstGeom>
          <a:noFill/>
        </p:spPr>
        <p:txBody>
          <a:bodyPr wrap="square" rtlCol="0">
            <a:spAutoFit/>
          </a:bodyPr>
          <a:lstStyle/>
          <a:p>
            <a:r>
              <a:rPr lang="en-US" dirty="0"/>
              <a:t>app/routes.py</a:t>
            </a:r>
          </a:p>
          <a:p>
            <a:endParaRPr lang="en-US" dirty="0"/>
          </a:p>
          <a:p>
            <a:r>
              <a:rPr lang="en-US" dirty="0"/>
              <a:t>	/write/&lt;username&gt;</a:t>
            </a:r>
          </a:p>
        </p:txBody>
      </p:sp>
      <p:sp>
        <p:nvSpPr>
          <p:cNvPr id="9" name="TextBox 8">
            <a:extLst>
              <a:ext uri="{FF2B5EF4-FFF2-40B4-BE49-F238E27FC236}">
                <a16:creationId xmlns:a16="http://schemas.microsoft.com/office/drawing/2014/main" id="{B6A6B7C4-C4E9-4108-BB73-FC876A383D9E}"/>
              </a:ext>
            </a:extLst>
          </p:cNvPr>
          <p:cNvSpPr txBox="1"/>
          <p:nvPr/>
        </p:nvSpPr>
        <p:spPr>
          <a:xfrm>
            <a:off x="1447800" y="3874532"/>
            <a:ext cx="931545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a:t>
            </a:r>
            <a:r>
              <a:rPr lang="en-US" dirty="0" err="1"/>
              <a:t>login_required</a:t>
            </a:r>
            <a:r>
              <a:rPr lang="en-US" dirty="0"/>
              <a:t> decorator ensures </a:t>
            </a:r>
            <a:r>
              <a:rPr lang="en-US" dirty="0" err="1"/>
              <a:t>current_user</a:t>
            </a:r>
            <a:r>
              <a:rPr lang="en-US" dirty="0"/>
              <a:t> (a proxy for the current user made available from the flask-login extension) is logged in</a:t>
            </a:r>
          </a:p>
          <a:p>
            <a:pPr marL="285750" indent="-285750">
              <a:buFont typeface="Arial" panose="020B0604020202020204" pitchFamily="34" charset="0"/>
              <a:buChar char="•"/>
            </a:pPr>
            <a:r>
              <a:rPr lang="en-US" dirty="0"/>
              <a:t>Checks whether user is current user</a:t>
            </a:r>
          </a:p>
          <a:p>
            <a:pPr marL="285750" indent="-285750">
              <a:buFont typeface="Arial" panose="020B0604020202020204" pitchFamily="34" charset="0"/>
              <a:buChar char="•"/>
            </a:pPr>
            <a:r>
              <a:rPr lang="en-US" dirty="0"/>
              <a:t>Presents the write form</a:t>
            </a:r>
          </a:p>
          <a:p>
            <a:pPr marL="285750" indent="-285750">
              <a:buFont typeface="Arial" panose="020B0604020202020204" pitchFamily="34" charset="0"/>
              <a:buChar char="•"/>
            </a:pPr>
            <a:r>
              <a:rPr lang="en-US" dirty="0"/>
              <a:t>Allows HTTP GET and POST methods</a:t>
            </a:r>
          </a:p>
          <a:p>
            <a:pPr marL="742950" lvl="1" indent="-285750">
              <a:buFont typeface="Arial" panose="020B0604020202020204" pitchFamily="34" charset="0"/>
              <a:buChar char="•"/>
            </a:pPr>
            <a:r>
              <a:rPr lang="en-US" dirty="0"/>
              <a:t>On a GET, the Write form is retrieved from app/forms.py, </a:t>
            </a:r>
            <a:r>
              <a:rPr lang="en-US" dirty="0" err="1"/>
              <a:t>validate_on_submit</a:t>
            </a:r>
            <a:r>
              <a:rPr lang="en-US" dirty="0"/>
              <a:t>() is false, and the route renders the page</a:t>
            </a:r>
          </a:p>
          <a:p>
            <a:pPr marL="742950" lvl="1" indent="-285750">
              <a:buFont typeface="Arial" panose="020B0604020202020204" pitchFamily="34" charset="0"/>
              <a:buChar char="•"/>
            </a:pPr>
            <a:r>
              <a:rPr lang="en-US" dirty="0"/>
              <a:t>On a POST, </a:t>
            </a:r>
            <a:r>
              <a:rPr lang="en-US" dirty="0" err="1"/>
              <a:t>validate_on_submit</a:t>
            </a:r>
            <a:r>
              <a:rPr lang="en-US" dirty="0"/>
              <a:t>() returns true if the form validates, in which case the entry is committed to the database and the user is returned to /write/&lt;username&gt; using a GET request – creating a brand new form</a:t>
            </a:r>
          </a:p>
        </p:txBody>
      </p:sp>
      <p:pic>
        <p:nvPicPr>
          <p:cNvPr id="11" name="Content Placeholder 4">
            <a:extLst>
              <a:ext uri="{FF2B5EF4-FFF2-40B4-BE49-F238E27FC236}">
                <a16:creationId xmlns:a16="http://schemas.microsoft.com/office/drawing/2014/main" id="{A1505A98-9CFE-4348-B808-D0B4DA6AA209}"/>
              </a:ext>
            </a:extLst>
          </p:cNvPr>
          <p:cNvPicPr>
            <a:picLocks noGrp="1" noChangeAspect="1"/>
          </p:cNvPicPr>
          <p:nvPr>
            <p:ph idx="1"/>
          </p:nvPr>
        </p:nvPicPr>
        <p:blipFill rotWithShape="1">
          <a:blip r:embed="rId2"/>
          <a:srcRect l="2464" t="78"/>
          <a:stretch/>
        </p:blipFill>
        <p:spPr>
          <a:xfrm>
            <a:off x="4607719" y="1428750"/>
            <a:ext cx="6977062" cy="2417445"/>
          </a:xfrm>
        </p:spPr>
      </p:pic>
    </p:spTree>
    <p:extLst>
      <p:ext uri="{BB962C8B-B14F-4D97-AF65-F5344CB8AC3E}">
        <p14:creationId xmlns:p14="http://schemas.microsoft.com/office/powerpoint/2010/main" val="2805286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15015AF0-A909-4743-9439-C0ACDEFEE227}"/>
              </a:ext>
            </a:extLst>
          </p:cNvPr>
          <p:cNvSpPr>
            <a:spLocks noGrp="1"/>
          </p:cNvSpPr>
          <p:nvPr>
            <p:ph idx="1"/>
          </p:nvPr>
        </p:nvSpPr>
        <p:spPr>
          <a:xfrm>
            <a:off x="1371601" y="2045970"/>
            <a:ext cx="4343400" cy="4673918"/>
          </a:xfrm>
        </p:spPr>
        <p:txBody>
          <a:bodyPr>
            <a:normAutofit fontScale="92500" lnSpcReduction="10000"/>
          </a:bodyPr>
          <a:lstStyle/>
          <a:p>
            <a:r>
              <a:rPr lang="en-US" dirty="0"/>
              <a:t>When route called </a:t>
            </a:r>
            <a:r>
              <a:rPr lang="en-US" dirty="0" err="1"/>
              <a:t>render_template</a:t>
            </a:r>
            <a:r>
              <a:rPr lang="en-US" dirty="0"/>
              <a:t>(), it passes a view which is saved in the app/templates/ directory</a:t>
            </a:r>
          </a:p>
          <a:p>
            <a:r>
              <a:rPr lang="en-US" dirty="0"/>
              <a:t>This is the view for the /write/&lt;username&gt; route</a:t>
            </a:r>
          </a:p>
          <a:p>
            <a:r>
              <a:rPr lang="en-US" dirty="0"/>
              <a:t>The template uses Jinja2 to allow Python syntax in {% %} blocks for control flow and {{ }} blocks for dereferences</a:t>
            </a:r>
          </a:p>
          <a:p>
            <a:r>
              <a:rPr lang="en-US" dirty="0"/>
              <a:t>A template may extend another and insert content by using a given block name</a:t>
            </a:r>
          </a:p>
          <a:p>
            <a:r>
              <a:rPr lang="en-US" dirty="0"/>
              <a:t>Templates can also include the entire contents of another template using “include” </a:t>
            </a:r>
          </a:p>
        </p:txBody>
      </p:sp>
      <p:sp>
        <p:nvSpPr>
          <p:cNvPr id="2" name="Title 1">
            <a:extLst>
              <a:ext uri="{FF2B5EF4-FFF2-40B4-BE49-F238E27FC236}">
                <a16:creationId xmlns:a16="http://schemas.microsoft.com/office/drawing/2014/main" id="{16417ECE-463F-4602-AFC4-7BDA3171F800}"/>
              </a:ext>
            </a:extLst>
          </p:cNvPr>
          <p:cNvSpPr>
            <a:spLocks noGrp="1"/>
          </p:cNvSpPr>
          <p:nvPr>
            <p:ph type="title"/>
          </p:nvPr>
        </p:nvSpPr>
        <p:spPr/>
        <p:txBody>
          <a:bodyPr/>
          <a:lstStyle/>
          <a:p>
            <a:r>
              <a:rPr lang="en-US" dirty="0"/>
              <a:t>IMPLEMENTATION</a:t>
            </a:r>
          </a:p>
        </p:txBody>
      </p:sp>
      <p:pic>
        <p:nvPicPr>
          <p:cNvPr id="12" name="Picture 11">
            <a:extLst>
              <a:ext uri="{FF2B5EF4-FFF2-40B4-BE49-F238E27FC236}">
                <a16:creationId xmlns:a16="http://schemas.microsoft.com/office/drawing/2014/main" id="{80FD968B-61B3-4527-9119-2DDF3E6FE584}"/>
              </a:ext>
            </a:extLst>
          </p:cNvPr>
          <p:cNvPicPr>
            <a:picLocks noChangeAspect="1"/>
          </p:cNvPicPr>
          <p:nvPr/>
        </p:nvPicPr>
        <p:blipFill rotWithShape="1">
          <a:blip r:embed="rId2"/>
          <a:srcRect l="1548" t="-305"/>
          <a:stretch/>
        </p:blipFill>
        <p:spPr>
          <a:xfrm>
            <a:off x="6012180" y="2640331"/>
            <a:ext cx="6179820" cy="4079558"/>
          </a:xfrm>
          <a:prstGeom prst="rect">
            <a:avLst/>
          </a:prstGeom>
        </p:spPr>
      </p:pic>
      <p:sp>
        <p:nvSpPr>
          <p:cNvPr id="13" name="TextBox 12">
            <a:extLst>
              <a:ext uri="{FF2B5EF4-FFF2-40B4-BE49-F238E27FC236}">
                <a16:creationId xmlns:a16="http://schemas.microsoft.com/office/drawing/2014/main" id="{F96CC87F-334A-4F9F-88C5-0ADD40137558}"/>
              </a:ext>
            </a:extLst>
          </p:cNvPr>
          <p:cNvSpPr txBox="1"/>
          <p:nvPr/>
        </p:nvSpPr>
        <p:spPr>
          <a:xfrm>
            <a:off x="6400800" y="1897380"/>
            <a:ext cx="4572000" cy="646331"/>
          </a:xfrm>
          <a:prstGeom prst="rect">
            <a:avLst/>
          </a:prstGeom>
          <a:noFill/>
        </p:spPr>
        <p:txBody>
          <a:bodyPr wrap="square" rtlCol="0">
            <a:spAutoFit/>
          </a:bodyPr>
          <a:lstStyle/>
          <a:p>
            <a:r>
              <a:rPr lang="en-US" dirty="0" err="1"/>
              <a:t>form.hidden_tag</a:t>
            </a:r>
            <a:r>
              <a:rPr lang="en-US" dirty="0"/>
              <a:t>() inserts a token in the page to prevent CSRF attacks!</a:t>
            </a:r>
          </a:p>
        </p:txBody>
      </p:sp>
    </p:spTree>
    <p:extLst>
      <p:ext uri="{BB962C8B-B14F-4D97-AF65-F5344CB8AC3E}">
        <p14:creationId xmlns:p14="http://schemas.microsoft.com/office/powerpoint/2010/main" val="1972731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0EAB7-4D48-49E1-B450-47DD0076AA21}"/>
              </a:ext>
            </a:extLst>
          </p:cNvPr>
          <p:cNvSpPr>
            <a:spLocks noGrp="1"/>
          </p:cNvSpPr>
          <p:nvPr>
            <p:ph type="title"/>
          </p:nvPr>
        </p:nvSpPr>
        <p:spPr/>
        <p:txBody>
          <a:bodyPr/>
          <a:lstStyle/>
          <a:p>
            <a:r>
              <a:rPr lang="en-US" dirty="0"/>
              <a:t>IMPLEMENTATION</a:t>
            </a:r>
          </a:p>
        </p:txBody>
      </p:sp>
      <p:pic>
        <p:nvPicPr>
          <p:cNvPr id="5" name="Content Placeholder 4">
            <a:extLst>
              <a:ext uri="{FF2B5EF4-FFF2-40B4-BE49-F238E27FC236}">
                <a16:creationId xmlns:a16="http://schemas.microsoft.com/office/drawing/2014/main" id="{77AB9585-CC7B-4020-9090-310A096CD0FB}"/>
              </a:ext>
            </a:extLst>
          </p:cNvPr>
          <p:cNvPicPr>
            <a:picLocks noGrp="1" noChangeAspect="1"/>
          </p:cNvPicPr>
          <p:nvPr>
            <p:ph idx="1"/>
          </p:nvPr>
        </p:nvPicPr>
        <p:blipFill rotWithShape="1">
          <a:blip r:embed="rId2"/>
          <a:srcRect l="-1" r="801" b="42979"/>
          <a:stretch/>
        </p:blipFill>
        <p:spPr>
          <a:xfrm>
            <a:off x="7196860" y="3451860"/>
            <a:ext cx="4747490" cy="2042159"/>
          </a:xfrm>
        </p:spPr>
      </p:pic>
      <p:sp>
        <p:nvSpPr>
          <p:cNvPr id="6" name="Content Placeholder 2">
            <a:extLst>
              <a:ext uri="{FF2B5EF4-FFF2-40B4-BE49-F238E27FC236}">
                <a16:creationId xmlns:a16="http://schemas.microsoft.com/office/drawing/2014/main" id="{B76B7790-1048-4E24-A634-8CA07B9E1ECB}"/>
              </a:ext>
            </a:extLst>
          </p:cNvPr>
          <p:cNvSpPr txBox="1">
            <a:spLocks/>
          </p:cNvSpPr>
          <p:nvPr/>
        </p:nvSpPr>
        <p:spPr>
          <a:xfrm>
            <a:off x="1371600" y="1638300"/>
            <a:ext cx="5634990" cy="492252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dirty="0"/>
              <a:t>app/routes.py</a:t>
            </a:r>
          </a:p>
          <a:p>
            <a:pPr marL="0" indent="0">
              <a:buFont typeface="Franklin Gothic Book" panose="020B0503020102020204" pitchFamily="34" charset="0"/>
              <a:buNone/>
            </a:pPr>
            <a:endParaRPr lang="en-US" dirty="0"/>
          </a:p>
          <a:p>
            <a:pPr marL="0" indent="0">
              <a:buFont typeface="Franklin Gothic Book" panose="020B0503020102020204" pitchFamily="34" charset="0"/>
              <a:buNone/>
            </a:pPr>
            <a:r>
              <a:rPr lang="en-US" dirty="0"/>
              <a:t>	/edit/&lt;username&gt;/&lt;id&gt;</a:t>
            </a:r>
          </a:p>
          <a:p>
            <a:pPr marL="0" indent="0">
              <a:buFont typeface="Franklin Gothic Book" panose="020B0503020102020204" pitchFamily="34" charset="0"/>
              <a:buNone/>
            </a:pPr>
            <a:r>
              <a:rPr lang="en-US" dirty="0"/>
              <a:t>	</a:t>
            </a:r>
          </a:p>
          <a:p>
            <a:r>
              <a:rPr lang="en-US" dirty="0"/>
              <a:t>This route is very interesting: first, we verify that the user requesting the page is authorized</a:t>
            </a:r>
          </a:p>
          <a:p>
            <a:r>
              <a:rPr lang="en-US" dirty="0"/>
              <a:t>If the HTTP request method is POST, we check whether the form validates and commit the changes to the database</a:t>
            </a:r>
          </a:p>
          <a:p>
            <a:r>
              <a:rPr lang="en-US" dirty="0"/>
              <a:t>However, if the request method is GET, we </a:t>
            </a:r>
            <a:r>
              <a:rPr lang="en-US" b="1" dirty="0"/>
              <a:t>pre-populate </a:t>
            </a:r>
            <a:r>
              <a:rPr lang="en-US" dirty="0"/>
              <a:t>the title and body fields of the form so the user knows what was in the post they are trying to edit</a:t>
            </a:r>
          </a:p>
        </p:txBody>
      </p:sp>
    </p:spTree>
    <p:extLst>
      <p:ext uri="{BB962C8B-B14F-4D97-AF65-F5344CB8AC3E}">
        <p14:creationId xmlns:p14="http://schemas.microsoft.com/office/powerpoint/2010/main" val="3314105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6DCB1-71C0-46C4-A1DE-59FACBBE0D67}"/>
              </a:ext>
            </a:extLst>
          </p:cNvPr>
          <p:cNvSpPr>
            <a:spLocks noGrp="1"/>
          </p:cNvSpPr>
          <p:nvPr>
            <p:ph type="title"/>
          </p:nvPr>
        </p:nvSpPr>
        <p:spPr/>
        <p:txBody>
          <a:bodyPr/>
          <a:lstStyle/>
          <a:p>
            <a:r>
              <a:rPr lang="en-US" dirty="0"/>
              <a:t>IMPLEMENTATION</a:t>
            </a:r>
          </a:p>
        </p:txBody>
      </p:sp>
      <p:pic>
        <p:nvPicPr>
          <p:cNvPr id="5" name="Picture 4">
            <a:extLst>
              <a:ext uri="{FF2B5EF4-FFF2-40B4-BE49-F238E27FC236}">
                <a16:creationId xmlns:a16="http://schemas.microsoft.com/office/drawing/2014/main" id="{9EE87487-1A34-4E12-9863-8C6D0F039AE6}"/>
              </a:ext>
            </a:extLst>
          </p:cNvPr>
          <p:cNvPicPr>
            <a:picLocks noChangeAspect="1"/>
          </p:cNvPicPr>
          <p:nvPr/>
        </p:nvPicPr>
        <p:blipFill rotWithShape="1">
          <a:blip r:embed="rId2"/>
          <a:srcRect l="-227" t="56406"/>
          <a:stretch/>
        </p:blipFill>
        <p:spPr>
          <a:xfrm>
            <a:off x="5181600" y="1428750"/>
            <a:ext cx="7169467" cy="2333625"/>
          </a:xfrm>
          <a:prstGeom prst="rect">
            <a:avLst/>
          </a:prstGeom>
        </p:spPr>
      </p:pic>
      <p:sp>
        <p:nvSpPr>
          <p:cNvPr id="7" name="Content Placeholder 2">
            <a:extLst>
              <a:ext uri="{FF2B5EF4-FFF2-40B4-BE49-F238E27FC236}">
                <a16:creationId xmlns:a16="http://schemas.microsoft.com/office/drawing/2014/main" id="{E4D0498F-4040-44B7-8D20-D835FCED94F7}"/>
              </a:ext>
            </a:extLst>
          </p:cNvPr>
          <p:cNvSpPr txBox="1">
            <a:spLocks/>
          </p:cNvSpPr>
          <p:nvPr/>
        </p:nvSpPr>
        <p:spPr>
          <a:xfrm>
            <a:off x="1371600" y="1638300"/>
            <a:ext cx="8515350" cy="492252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dirty="0"/>
              <a:t>app/routes.py</a:t>
            </a:r>
          </a:p>
          <a:p>
            <a:pPr marL="0" indent="0">
              <a:buFont typeface="Franklin Gothic Book" panose="020B0503020102020204" pitchFamily="34" charset="0"/>
              <a:buNone/>
            </a:pPr>
            <a:endParaRPr lang="en-US" dirty="0"/>
          </a:p>
          <a:p>
            <a:pPr marL="0" indent="0">
              <a:buFont typeface="Franklin Gothic Book" panose="020B0503020102020204" pitchFamily="34" charset="0"/>
              <a:buNone/>
            </a:pPr>
            <a:r>
              <a:rPr lang="en-US" dirty="0"/>
              <a:t>       /delete/&lt;username&gt;/&lt;id&gt;</a:t>
            </a:r>
          </a:p>
          <a:p>
            <a:pPr marL="0" indent="0">
              <a:buFont typeface="Franklin Gothic Book" panose="020B0503020102020204" pitchFamily="34" charset="0"/>
              <a:buNone/>
            </a:pPr>
            <a:r>
              <a:rPr lang="en-US" dirty="0"/>
              <a:t>	</a:t>
            </a:r>
          </a:p>
          <a:p>
            <a:endParaRPr lang="en-US" dirty="0"/>
          </a:p>
          <a:p>
            <a:endParaRPr lang="en-US" dirty="0"/>
          </a:p>
          <a:p>
            <a:r>
              <a:rPr lang="en-US" dirty="0"/>
              <a:t>This route is very similar to the last few</a:t>
            </a:r>
          </a:p>
          <a:p>
            <a:r>
              <a:rPr lang="en-US" dirty="0"/>
              <a:t>Importantly, the user is again authorized before an entry may be deleted</a:t>
            </a:r>
          </a:p>
          <a:p>
            <a:r>
              <a:rPr lang="en-US" dirty="0" err="1"/>
              <a:t>db</a:t>
            </a:r>
            <a:r>
              <a:rPr lang="en-US" dirty="0"/>
              <a:t> changes must always be committed to persist</a:t>
            </a:r>
          </a:p>
          <a:p>
            <a:r>
              <a:rPr lang="en-US" dirty="0"/>
              <a:t>A message is flashed to the user that the entry has been deleted, including the title if there is one, and they are redirected to the user route, which renders all posts the user has written</a:t>
            </a:r>
          </a:p>
        </p:txBody>
      </p:sp>
    </p:spTree>
    <p:extLst>
      <p:ext uri="{BB962C8B-B14F-4D97-AF65-F5344CB8AC3E}">
        <p14:creationId xmlns:p14="http://schemas.microsoft.com/office/powerpoint/2010/main" val="1891917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CD898-2734-4A34-9929-CF344F9933D4}"/>
              </a:ext>
            </a:extLst>
          </p:cNvPr>
          <p:cNvSpPr>
            <a:spLocks noGrp="1"/>
          </p:cNvSpPr>
          <p:nvPr>
            <p:ph type="title"/>
          </p:nvPr>
        </p:nvSpPr>
        <p:spPr/>
        <p:txBody>
          <a:bodyPr/>
          <a:lstStyle/>
          <a:p>
            <a:r>
              <a:rPr lang="en-US" dirty="0"/>
              <a:t>IMPLEMENTATION</a:t>
            </a:r>
          </a:p>
        </p:txBody>
      </p:sp>
      <p:sp>
        <p:nvSpPr>
          <p:cNvPr id="5" name="Content Placeholder 2">
            <a:extLst>
              <a:ext uri="{FF2B5EF4-FFF2-40B4-BE49-F238E27FC236}">
                <a16:creationId xmlns:a16="http://schemas.microsoft.com/office/drawing/2014/main" id="{CE6CDA5E-13CD-4B4E-B41E-4143D3D33358}"/>
              </a:ext>
            </a:extLst>
          </p:cNvPr>
          <p:cNvSpPr>
            <a:spLocks noGrp="1"/>
          </p:cNvSpPr>
          <p:nvPr>
            <p:ph idx="1"/>
          </p:nvPr>
        </p:nvSpPr>
        <p:spPr>
          <a:xfrm>
            <a:off x="1371600" y="2286000"/>
            <a:ext cx="9601200" cy="3581400"/>
          </a:xfrm>
        </p:spPr>
        <p:txBody>
          <a:bodyPr/>
          <a:lstStyle/>
          <a:p>
            <a:r>
              <a:rPr lang="en-US" dirty="0"/>
              <a:t>The above covers the most interesting routes within my application</a:t>
            </a:r>
          </a:p>
          <a:p>
            <a:r>
              <a:rPr lang="en-US" dirty="0"/>
              <a:t>I also wrote some views not displayed here, including the entry and edit views</a:t>
            </a:r>
          </a:p>
          <a:p>
            <a:r>
              <a:rPr lang="en-US" dirty="0"/>
              <a:t>Flask offers an excellent base for starting a project, and it’s very easy to use built-in decorators and functions as well as those provided by extensions to get going</a:t>
            </a:r>
          </a:p>
          <a:p>
            <a:endParaRPr lang="en-US" dirty="0"/>
          </a:p>
        </p:txBody>
      </p:sp>
      <p:pic>
        <p:nvPicPr>
          <p:cNvPr id="7" name="Picture 6">
            <a:extLst>
              <a:ext uri="{FF2B5EF4-FFF2-40B4-BE49-F238E27FC236}">
                <a16:creationId xmlns:a16="http://schemas.microsoft.com/office/drawing/2014/main" id="{F26CF42E-CF89-4274-8E90-03EE02C02267}"/>
              </a:ext>
            </a:extLst>
          </p:cNvPr>
          <p:cNvPicPr>
            <a:picLocks noChangeAspect="1"/>
          </p:cNvPicPr>
          <p:nvPr/>
        </p:nvPicPr>
        <p:blipFill rotWithShape="1">
          <a:blip r:embed="rId2"/>
          <a:srcRect l="5684" t="7778" r="7411" b="5000"/>
          <a:stretch/>
        </p:blipFill>
        <p:spPr>
          <a:xfrm>
            <a:off x="1565910" y="4606290"/>
            <a:ext cx="3931920" cy="1794510"/>
          </a:xfrm>
          <a:prstGeom prst="rect">
            <a:avLst/>
          </a:prstGeom>
        </p:spPr>
      </p:pic>
      <p:sp>
        <p:nvSpPr>
          <p:cNvPr id="8" name="TextBox 7">
            <a:extLst>
              <a:ext uri="{FF2B5EF4-FFF2-40B4-BE49-F238E27FC236}">
                <a16:creationId xmlns:a16="http://schemas.microsoft.com/office/drawing/2014/main" id="{E4C8FED2-62AD-4D2E-91DF-FF34AA1F9018}"/>
              </a:ext>
            </a:extLst>
          </p:cNvPr>
          <p:cNvSpPr txBox="1"/>
          <p:nvPr/>
        </p:nvSpPr>
        <p:spPr>
          <a:xfrm>
            <a:off x="6096000" y="4629150"/>
            <a:ext cx="5276850" cy="1754326"/>
          </a:xfrm>
          <a:prstGeom prst="rect">
            <a:avLst/>
          </a:prstGeom>
          <a:noFill/>
        </p:spPr>
        <p:txBody>
          <a:bodyPr wrap="square" rtlCol="0">
            <a:spAutoFit/>
          </a:bodyPr>
          <a:lstStyle/>
          <a:p>
            <a:r>
              <a:rPr lang="en-US" dirty="0"/>
              <a:t>A cool example of the power of decorators. Decorators register callbacks for a function. In any other function, if the app returns a 404 or 500 HTTP status, these functions are registered as handlers and render templates for these errors so the user doesn’t see the direct error output from the server.</a:t>
            </a:r>
          </a:p>
        </p:txBody>
      </p:sp>
    </p:spTree>
    <p:extLst>
      <p:ext uri="{BB962C8B-B14F-4D97-AF65-F5344CB8AC3E}">
        <p14:creationId xmlns:p14="http://schemas.microsoft.com/office/powerpoint/2010/main" val="1844037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D5DF6-A9C6-4B48-AA5E-1B5CFCE98469}"/>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ACC6BBBC-44C8-443E-BABF-DC7C229A2F03}"/>
              </a:ext>
            </a:extLst>
          </p:cNvPr>
          <p:cNvSpPr>
            <a:spLocks noGrp="1"/>
          </p:cNvSpPr>
          <p:nvPr>
            <p:ph idx="1"/>
          </p:nvPr>
        </p:nvSpPr>
        <p:spPr>
          <a:xfrm>
            <a:off x="1312583" y="2297430"/>
            <a:ext cx="5234940" cy="3581400"/>
          </a:xfrm>
        </p:spPr>
        <p:txBody>
          <a:bodyPr>
            <a:normAutofit fontScale="85000" lnSpcReduction="10000"/>
          </a:bodyPr>
          <a:lstStyle/>
          <a:p>
            <a:r>
              <a:rPr lang="en-US" dirty="0"/>
              <a:t>To test, I created a test script named test.py using Selenium WebDriver</a:t>
            </a:r>
          </a:p>
          <a:p>
            <a:pPr lvl="1"/>
            <a:r>
              <a:rPr lang="en-US" dirty="0"/>
              <a:t>Selenium WebDriver is awesome</a:t>
            </a:r>
          </a:p>
          <a:p>
            <a:pPr lvl="1"/>
            <a:r>
              <a:rPr lang="en-US" dirty="0"/>
              <a:t>Selenium uses Chrome in automation mode</a:t>
            </a:r>
          </a:p>
          <a:p>
            <a:r>
              <a:rPr lang="en-US" dirty="0"/>
              <a:t>The test checks whether a user is logged in, and if so logs them out</a:t>
            </a:r>
          </a:p>
          <a:p>
            <a:r>
              <a:rPr lang="en-US" dirty="0"/>
              <a:t>It then logs in as the test user. If the test user does not exist, it registers one</a:t>
            </a:r>
          </a:p>
          <a:p>
            <a:r>
              <a:rPr lang="en-US" dirty="0"/>
              <a:t>It deletes any posts for the test user if they exist</a:t>
            </a:r>
          </a:p>
          <a:p>
            <a:r>
              <a:rPr lang="en-US" dirty="0"/>
              <a:t>Then it creates an arbitrary number of posts, and reports whether they were successfully created</a:t>
            </a:r>
          </a:p>
          <a:p>
            <a:pPr lvl="1"/>
            <a:endParaRPr lang="en-US" dirty="0"/>
          </a:p>
        </p:txBody>
      </p:sp>
      <p:pic>
        <p:nvPicPr>
          <p:cNvPr id="5" name="Picture 4">
            <a:extLst>
              <a:ext uri="{FF2B5EF4-FFF2-40B4-BE49-F238E27FC236}">
                <a16:creationId xmlns:a16="http://schemas.microsoft.com/office/drawing/2014/main" id="{8E645C7E-5A95-460D-9F59-69680E5A536B}"/>
              </a:ext>
            </a:extLst>
          </p:cNvPr>
          <p:cNvPicPr>
            <a:picLocks noChangeAspect="1"/>
          </p:cNvPicPr>
          <p:nvPr/>
        </p:nvPicPr>
        <p:blipFill>
          <a:blip r:embed="rId2"/>
          <a:stretch>
            <a:fillRect/>
          </a:stretch>
        </p:blipFill>
        <p:spPr>
          <a:xfrm>
            <a:off x="6547523" y="0"/>
            <a:ext cx="5644477" cy="6858000"/>
          </a:xfrm>
          <a:prstGeom prst="rect">
            <a:avLst/>
          </a:prstGeom>
        </p:spPr>
      </p:pic>
    </p:spTree>
    <p:extLst>
      <p:ext uri="{BB962C8B-B14F-4D97-AF65-F5344CB8AC3E}">
        <p14:creationId xmlns:p14="http://schemas.microsoft.com/office/powerpoint/2010/main" val="1387574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04410-EA78-4A8F-B67C-85876028BDF0}"/>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A9534A3B-4421-4071-A127-E32D54FB3331}"/>
              </a:ext>
            </a:extLst>
          </p:cNvPr>
          <p:cNvSpPr>
            <a:spLocks noGrp="1"/>
          </p:cNvSpPr>
          <p:nvPr>
            <p:ph idx="1"/>
          </p:nvPr>
        </p:nvSpPr>
        <p:spPr/>
        <p:txBody>
          <a:bodyPr/>
          <a:lstStyle/>
          <a:p>
            <a:r>
              <a:rPr lang="en-US" dirty="0"/>
              <a:t>To use test.py, first install selenium with pip install selenium</a:t>
            </a:r>
          </a:p>
          <a:p>
            <a:r>
              <a:rPr lang="en-US" dirty="0"/>
              <a:t>test.py may take no arguments, in which case it creates 10 posts of 1000 characters each, titled 0-9, using only ascii letters</a:t>
            </a:r>
          </a:p>
          <a:p>
            <a:r>
              <a:rPr lang="en-US" dirty="0"/>
              <a:t>You can also supply arguments:</a:t>
            </a:r>
          </a:p>
          <a:p>
            <a:pPr lvl="1"/>
            <a:r>
              <a:rPr lang="en-US" dirty="0" err="1"/>
              <a:t>arg</a:t>
            </a:r>
            <a:r>
              <a:rPr lang="en-US" dirty="0"/>
              <a:t> 1 is the number of posts you want</a:t>
            </a:r>
          </a:p>
          <a:p>
            <a:pPr lvl="1"/>
            <a:r>
              <a:rPr lang="en-US" dirty="0" err="1"/>
              <a:t>arg</a:t>
            </a:r>
            <a:r>
              <a:rPr lang="en-US" dirty="0"/>
              <a:t> 2 is length of each post</a:t>
            </a:r>
          </a:p>
          <a:p>
            <a:pPr lvl="1"/>
            <a:r>
              <a:rPr lang="en-US" dirty="0" err="1"/>
              <a:t>arg</a:t>
            </a:r>
            <a:r>
              <a:rPr lang="en-US" dirty="0"/>
              <a:t> 3 is 0 if you want ascii letters, 1 if you want all printable characters</a:t>
            </a:r>
          </a:p>
          <a:p>
            <a:r>
              <a:rPr lang="en-US" dirty="0"/>
              <a:t>All printable characters currently crashes the test script! I believe this is because it includes a character that submits the entry prematurely</a:t>
            </a:r>
          </a:p>
        </p:txBody>
      </p:sp>
    </p:spTree>
    <p:extLst>
      <p:ext uri="{BB962C8B-B14F-4D97-AF65-F5344CB8AC3E}">
        <p14:creationId xmlns:p14="http://schemas.microsoft.com/office/powerpoint/2010/main" val="1720072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5EF7E-D76F-41EB-AF1D-9368A822DF4F}"/>
              </a:ext>
            </a:extLst>
          </p:cNvPr>
          <p:cNvSpPr>
            <a:spLocks noGrp="1"/>
          </p:cNvSpPr>
          <p:nvPr>
            <p:ph type="title"/>
          </p:nvPr>
        </p:nvSpPr>
        <p:spPr/>
        <p:txBody>
          <a:bodyPr/>
          <a:lstStyle/>
          <a:p>
            <a:r>
              <a:rPr lang="en-US" dirty="0"/>
              <a:t>BACKGROUND</a:t>
            </a:r>
          </a:p>
        </p:txBody>
      </p:sp>
      <p:pic>
        <p:nvPicPr>
          <p:cNvPr id="5" name="Content Placeholder 4">
            <a:extLst>
              <a:ext uri="{FF2B5EF4-FFF2-40B4-BE49-F238E27FC236}">
                <a16:creationId xmlns:a16="http://schemas.microsoft.com/office/drawing/2014/main" id="{2FE39C71-22F0-4245-9A1F-53B688E29E2E}"/>
              </a:ext>
            </a:extLst>
          </p:cNvPr>
          <p:cNvPicPr>
            <a:picLocks noGrp="1" noChangeAspect="1"/>
          </p:cNvPicPr>
          <p:nvPr>
            <p:ph idx="1"/>
          </p:nvPr>
        </p:nvPicPr>
        <p:blipFill>
          <a:blip r:embed="rId3"/>
          <a:stretch>
            <a:fillRect/>
          </a:stretch>
        </p:blipFill>
        <p:spPr>
          <a:xfrm>
            <a:off x="1520187" y="4136149"/>
            <a:ext cx="8507678" cy="2406211"/>
          </a:xfrm>
        </p:spPr>
      </p:pic>
      <p:grpSp>
        <p:nvGrpSpPr>
          <p:cNvPr id="22" name="Group 21">
            <a:extLst>
              <a:ext uri="{FF2B5EF4-FFF2-40B4-BE49-F238E27FC236}">
                <a16:creationId xmlns:a16="http://schemas.microsoft.com/office/drawing/2014/main" id="{9C2C0D3B-4ECD-40A7-8EC4-EE4F4E3783D9}"/>
              </a:ext>
            </a:extLst>
          </p:cNvPr>
          <p:cNvGrpSpPr/>
          <p:nvPr/>
        </p:nvGrpSpPr>
        <p:grpSpPr>
          <a:xfrm>
            <a:off x="7823014" y="1772925"/>
            <a:ext cx="3746475" cy="2206563"/>
            <a:chOff x="1272294" y="1705556"/>
            <a:chExt cx="2443047" cy="1602639"/>
          </a:xfrm>
        </p:grpSpPr>
        <p:pic>
          <p:nvPicPr>
            <p:cNvPr id="7" name="Picture 6">
              <a:extLst>
                <a:ext uri="{FF2B5EF4-FFF2-40B4-BE49-F238E27FC236}">
                  <a16:creationId xmlns:a16="http://schemas.microsoft.com/office/drawing/2014/main" id="{3518DC44-49B1-4B62-83DD-E94C1653953A}"/>
                </a:ext>
              </a:extLst>
            </p:cNvPr>
            <p:cNvPicPr>
              <a:picLocks noChangeAspect="1"/>
            </p:cNvPicPr>
            <p:nvPr/>
          </p:nvPicPr>
          <p:blipFill>
            <a:blip r:embed="rId4"/>
            <a:stretch>
              <a:fillRect/>
            </a:stretch>
          </p:blipFill>
          <p:spPr>
            <a:xfrm>
              <a:off x="1272294" y="1705556"/>
              <a:ext cx="2443047" cy="1602639"/>
            </a:xfrm>
            <a:prstGeom prst="rect">
              <a:avLst/>
            </a:prstGeom>
          </p:spPr>
        </p:pic>
        <p:sp>
          <p:nvSpPr>
            <p:cNvPr id="8" name="Rectangle 7">
              <a:extLst>
                <a:ext uri="{FF2B5EF4-FFF2-40B4-BE49-F238E27FC236}">
                  <a16:creationId xmlns:a16="http://schemas.microsoft.com/office/drawing/2014/main" id="{9042E730-40EF-4AD9-BBFD-ED005036C0E9}"/>
                </a:ext>
              </a:extLst>
            </p:cNvPr>
            <p:cNvSpPr/>
            <p:nvPr/>
          </p:nvSpPr>
          <p:spPr>
            <a:xfrm>
              <a:off x="1817649" y="1909646"/>
              <a:ext cx="1739590" cy="5241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45DDEC3C-7F80-41B9-92FF-FC80FA72BB50}"/>
              </a:ext>
            </a:extLst>
          </p:cNvPr>
          <p:cNvSpPr txBox="1"/>
          <p:nvPr/>
        </p:nvSpPr>
        <p:spPr>
          <a:xfrm>
            <a:off x="1520186" y="3333157"/>
            <a:ext cx="4662730" cy="64633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dirty="0"/>
              <a:t>Subject heading: Bike Trip Update</a:t>
            </a:r>
            <a:br>
              <a:rPr lang="en-US" dirty="0"/>
            </a:br>
            <a:r>
              <a:rPr lang="en-US" dirty="0"/>
              <a:t>Date and time sent: June 20, 2014, 4:00 PM</a:t>
            </a:r>
          </a:p>
        </p:txBody>
      </p:sp>
      <p:sp>
        <p:nvSpPr>
          <p:cNvPr id="3" name="TextBox 2">
            <a:extLst>
              <a:ext uri="{FF2B5EF4-FFF2-40B4-BE49-F238E27FC236}">
                <a16:creationId xmlns:a16="http://schemas.microsoft.com/office/drawing/2014/main" id="{08E1AD3D-B0A2-4DFD-9CF9-E2BB56ADD810}"/>
              </a:ext>
            </a:extLst>
          </p:cNvPr>
          <p:cNvSpPr txBox="1"/>
          <p:nvPr/>
        </p:nvSpPr>
        <p:spPr>
          <a:xfrm>
            <a:off x="1520186" y="2001349"/>
            <a:ext cx="5599071" cy="923330"/>
          </a:xfrm>
          <a:prstGeom prst="rect">
            <a:avLst/>
          </a:prstGeom>
          <a:noFill/>
        </p:spPr>
        <p:txBody>
          <a:bodyPr wrap="square" rtlCol="0">
            <a:spAutoFit/>
          </a:bodyPr>
          <a:lstStyle/>
          <a:p>
            <a:r>
              <a:rPr lang="en-US" dirty="0"/>
              <a:t>I love to write. When I write to share, I prefer email. The example below could also be a journal entry, if I had chosen to keep it private.</a:t>
            </a:r>
          </a:p>
        </p:txBody>
      </p:sp>
    </p:spTree>
    <p:extLst>
      <p:ext uri="{BB962C8B-B14F-4D97-AF65-F5344CB8AC3E}">
        <p14:creationId xmlns:p14="http://schemas.microsoft.com/office/powerpoint/2010/main" val="148101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3653-D338-4EE6-9A08-47ED0572B1C3}"/>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8EE7DB82-C8BD-4228-AF5D-C311B843D31F}"/>
              </a:ext>
            </a:extLst>
          </p:cNvPr>
          <p:cNvSpPr>
            <a:spLocks noGrp="1"/>
          </p:cNvSpPr>
          <p:nvPr>
            <p:ph idx="1"/>
          </p:nvPr>
        </p:nvSpPr>
        <p:spPr>
          <a:xfrm>
            <a:off x="1371600" y="2286000"/>
            <a:ext cx="3566160" cy="3581400"/>
          </a:xfrm>
        </p:spPr>
        <p:txBody>
          <a:bodyPr>
            <a:normAutofit lnSpcReduction="10000"/>
          </a:bodyPr>
          <a:lstStyle/>
          <a:p>
            <a:r>
              <a:rPr lang="en-US" dirty="0"/>
              <a:t>Selenium could be extended to test lots more!</a:t>
            </a:r>
          </a:p>
          <a:p>
            <a:pPr lvl="1"/>
            <a:r>
              <a:rPr lang="en-US" dirty="0"/>
              <a:t>A </a:t>
            </a:r>
            <a:r>
              <a:rPr lang="en-US" dirty="0" err="1"/>
              <a:t>sqlite</a:t>
            </a:r>
            <a:r>
              <a:rPr lang="en-US" dirty="0"/>
              <a:t> </a:t>
            </a:r>
            <a:r>
              <a:rPr lang="en-US" dirty="0" err="1"/>
              <a:t>db</a:t>
            </a:r>
            <a:r>
              <a:rPr lang="en-US" dirty="0"/>
              <a:t> can be used to save posts over successive runs</a:t>
            </a:r>
          </a:p>
          <a:p>
            <a:pPr lvl="1"/>
            <a:r>
              <a:rPr lang="en-US" dirty="0"/>
              <a:t>It can test whether posts that should be private are visible by other users</a:t>
            </a:r>
          </a:p>
          <a:p>
            <a:pPr lvl="1"/>
            <a:r>
              <a:rPr lang="en-US" dirty="0"/>
              <a:t>It can test mutability of entries over time</a:t>
            </a:r>
          </a:p>
          <a:p>
            <a:pPr lvl="1"/>
            <a:r>
              <a:rPr lang="en-US" dirty="0"/>
              <a:t>and lots more!!</a:t>
            </a:r>
          </a:p>
        </p:txBody>
      </p:sp>
      <p:pic>
        <p:nvPicPr>
          <p:cNvPr id="5" name="Picture 4">
            <a:extLst>
              <a:ext uri="{FF2B5EF4-FFF2-40B4-BE49-F238E27FC236}">
                <a16:creationId xmlns:a16="http://schemas.microsoft.com/office/drawing/2014/main" id="{04E64A65-E439-4423-804C-433B499D7497}"/>
              </a:ext>
            </a:extLst>
          </p:cNvPr>
          <p:cNvPicPr>
            <a:picLocks noChangeAspect="1"/>
          </p:cNvPicPr>
          <p:nvPr/>
        </p:nvPicPr>
        <p:blipFill>
          <a:blip r:embed="rId3"/>
          <a:stretch>
            <a:fillRect/>
          </a:stretch>
        </p:blipFill>
        <p:spPr>
          <a:xfrm>
            <a:off x="5126182" y="0"/>
            <a:ext cx="7065818" cy="6858000"/>
          </a:xfrm>
          <a:prstGeom prst="rect">
            <a:avLst/>
          </a:prstGeom>
        </p:spPr>
      </p:pic>
    </p:spTree>
    <p:extLst>
      <p:ext uri="{BB962C8B-B14F-4D97-AF65-F5344CB8AC3E}">
        <p14:creationId xmlns:p14="http://schemas.microsoft.com/office/powerpoint/2010/main" val="505580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3C563-FDB2-489C-95AB-A3E3B0E713C6}"/>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446D03F6-F8AD-4A4D-9A99-513141B61082}"/>
              </a:ext>
            </a:extLst>
          </p:cNvPr>
          <p:cNvSpPr>
            <a:spLocks noGrp="1"/>
          </p:cNvSpPr>
          <p:nvPr>
            <p:ph idx="1"/>
          </p:nvPr>
        </p:nvSpPr>
        <p:spPr/>
        <p:txBody>
          <a:bodyPr/>
          <a:lstStyle/>
          <a:p>
            <a:r>
              <a:rPr lang="en-US" dirty="0"/>
              <a:t>It’s VERY easy to make routes authorize users incorrectly</a:t>
            </a:r>
          </a:p>
          <a:p>
            <a:pPr lvl="1"/>
            <a:r>
              <a:rPr lang="en-US" dirty="0"/>
              <a:t>You can’t just use the @</a:t>
            </a:r>
            <a:r>
              <a:rPr lang="en-US" dirty="0" err="1"/>
              <a:t>login_required</a:t>
            </a:r>
            <a:r>
              <a:rPr lang="en-US" dirty="0"/>
              <a:t> decorator, in fact, a whole lot more is necessary.</a:t>
            </a:r>
          </a:p>
          <a:p>
            <a:r>
              <a:rPr lang="en-US" dirty="0"/>
              <a:t>As an example, I originally did not verify that the current user visiting the /write/&lt;username&gt; route had username &lt;username&gt;</a:t>
            </a:r>
          </a:p>
          <a:p>
            <a:pPr lvl="1"/>
            <a:r>
              <a:rPr lang="en-US" dirty="0"/>
              <a:t>This meant that user could create posts for any other user</a:t>
            </a:r>
          </a:p>
        </p:txBody>
      </p:sp>
      <p:pic>
        <p:nvPicPr>
          <p:cNvPr id="4" name="Content Placeholder 7">
            <a:extLst>
              <a:ext uri="{FF2B5EF4-FFF2-40B4-BE49-F238E27FC236}">
                <a16:creationId xmlns:a16="http://schemas.microsoft.com/office/drawing/2014/main" id="{5E06B775-FDED-491B-A6E4-5B865E847C62}"/>
              </a:ext>
            </a:extLst>
          </p:cNvPr>
          <p:cNvPicPr>
            <a:picLocks noChangeAspect="1"/>
          </p:cNvPicPr>
          <p:nvPr/>
        </p:nvPicPr>
        <p:blipFill rotWithShape="1">
          <a:blip r:embed="rId2"/>
          <a:srcRect r="14386" b="121"/>
          <a:stretch/>
        </p:blipFill>
        <p:spPr>
          <a:xfrm>
            <a:off x="1047750" y="5004767"/>
            <a:ext cx="5524500" cy="1725265"/>
          </a:xfrm>
          <a:prstGeom prst="rect">
            <a:avLst/>
          </a:prstGeom>
        </p:spPr>
      </p:pic>
      <p:sp>
        <p:nvSpPr>
          <p:cNvPr id="5" name="TextBox 4">
            <a:extLst>
              <a:ext uri="{FF2B5EF4-FFF2-40B4-BE49-F238E27FC236}">
                <a16:creationId xmlns:a16="http://schemas.microsoft.com/office/drawing/2014/main" id="{D0DFE675-62BB-4161-868E-F90591E07667}"/>
              </a:ext>
            </a:extLst>
          </p:cNvPr>
          <p:cNvSpPr txBox="1"/>
          <p:nvPr/>
        </p:nvSpPr>
        <p:spPr>
          <a:xfrm>
            <a:off x="7223760" y="4960620"/>
            <a:ext cx="4652010" cy="1477328"/>
          </a:xfrm>
          <a:prstGeom prst="rect">
            <a:avLst/>
          </a:prstGeom>
          <a:noFill/>
        </p:spPr>
        <p:txBody>
          <a:bodyPr wrap="square" rtlCol="0">
            <a:spAutoFit/>
          </a:bodyPr>
          <a:lstStyle/>
          <a:p>
            <a:r>
              <a:rPr lang="en-US" dirty="0"/>
              <a:t>Original code for this route only checks that the user exists in the database (</a:t>
            </a:r>
            <a:r>
              <a:rPr lang="en-US" dirty="0" err="1"/>
              <a:t>User.query</a:t>
            </a:r>
            <a:r>
              <a:rPr lang="en-US" dirty="0"/>
              <a:t>…)</a:t>
            </a:r>
          </a:p>
          <a:p>
            <a:endParaRPr lang="en-US" dirty="0"/>
          </a:p>
          <a:p>
            <a:r>
              <a:rPr lang="en-US" dirty="0"/>
              <a:t>It should also check that </a:t>
            </a:r>
            <a:r>
              <a:rPr lang="en-US" dirty="0" err="1"/>
              <a:t>current_user.username</a:t>
            </a:r>
            <a:r>
              <a:rPr lang="en-US" dirty="0"/>
              <a:t> == username</a:t>
            </a:r>
          </a:p>
        </p:txBody>
      </p:sp>
    </p:spTree>
    <p:extLst>
      <p:ext uri="{BB962C8B-B14F-4D97-AF65-F5344CB8AC3E}">
        <p14:creationId xmlns:p14="http://schemas.microsoft.com/office/powerpoint/2010/main" val="872948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DC5CB-E629-443A-87DD-43B7C2860891}"/>
              </a:ext>
            </a:extLst>
          </p:cNvPr>
          <p:cNvSpPr>
            <a:spLocks noGrp="1"/>
          </p:cNvSpPr>
          <p:nvPr>
            <p:ph type="title"/>
          </p:nvPr>
        </p:nvSpPr>
        <p:spPr>
          <a:xfrm>
            <a:off x="1371600" y="685800"/>
            <a:ext cx="9601200" cy="723900"/>
          </a:xfrm>
        </p:spPr>
        <p:txBody>
          <a:bodyPr/>
          <a:lstStyle/>
          <a:p>
            <a:r>
              <a:rPr lang="en-US" dirty="0"/>
              <a:t>CHALLENGES</a:t>
            </a:r>
          </a:p>
        </p:txBody>
      </p:sp>
      <p:pic>
        <p:nvPicPr>
          <p:cNvPr id="5" name="Content Placeholder 4">
            <a:extLst>
              <a:ext uri="{FF2B5EF4-FFF2-40B4-BE49-F238E27FC236}">
                <a16:creationId xmlns:a16="http://schemas.microsoft.com/office/drawing/2014/main" id="{DCBC3649-A2FE-4E6A-AC37-CC95FF58F826}"/>
              </a:ext>
            </a:extLst>
          </p:cNvPr>
          <p:cNvPicPr>
            <a:picLocks noGrp="1" noChangeAspect="1"/>
          </p:cNvPicPr>
          <p:nvPr>
            <p:ph idx="1"/>
          </p:nvPr>
        </p:nvPicPr>
        <p:blipFill>
          <a:blip r:embed="rId2"/>
          <a:stretch>
            <a:fillRect/>
          </a:stretch>
        </p:blipFill>
        <p:spPr>
          <a:xfrm>
            <a:off x="4137468" y="3009900"/>
            <a:ext cx="7616574" cy="3581400"/>
          </a:xfrm>
        </p:spPr>
      </p:pic>
      <p:sp>
        <p:nvSpPr>
          <p:cNvPr id="6" name="TextBox 5">
            <a:extLst>
              <a:ext uri="{FF2B5EF4-FFF2-40B4-BE49-F238E27FC236}">
                <a16:creationId xmlns:a16="http://schemas.microsoft.com/office/drawing/2014/main" id="{A5C671AD-C633-44DD-A15C-269169AFB76E}"/>
              </a:ext>
            </a:extLst>
          </p:cNvPr>
          <p:cNvSpPr txBox="1"/>
          <p:nvPr/>
        </p:nvSpPr>
        <p:spPr>
          <a:xfrm>
            <a:off x="1600200" y="1805940"/>
            <a:ext cx="8846820" cy="1200329"/>
          </a:xfrm>
          <a:prstGeom prst="rect">
            <a:avLst/>
          </a:prstGeom>
          <a:noFill/>
        </p:spPr>
        <p:txBody>
          <a:bodyPr wrap="square" rtlCol="0">
            <a:spAutoFit/>
          </a:bodyPr>
          <a:lstStyle/>
          <a:p>
            <a:r>
              <a:rPr lang="en-US" dirty="0"/>
              <a:t>URL traversal illustrated</a:t>
            </a:r>
            <a:br>
              <a:rPr lang="en-US" dirty="0"/>
            </a:br>
            <a:br>
              <a:rPr lang="en-US" dirty="0"/>
            </a:br>
            <a:r>
              <a:rPr lang="en-US" dirty="0"/>
              <a:t>Originally, I am logged in as the user Patrick. The /write/&lt;username&gt; route for username=</a:t>
            </a:r>
            <a:r>
              <a:rPr lang="en-US" dirty="0" err="1"/>
              <a:t>patrick</a:t>
            </a:r>
            <a:r>
              <a:rPr lang="en-US" dirty="0"/>
              <a:t> correctly shows my entries.</a:t>
            </a:r>
          </a:p>
        </p:txBody>
      </p:sp>
    </p:spTree>
    <p:extLst>
      <p:ext uri="{BB962C8B-B14F-4D97-AF65-F5344CB8AC3E}">
        <p14:creationId xmlns:p14="http://schemas.microsoft.com/office/powerpoint/2010/main" val="567167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66D22-FD0F-4355-8B3B-DA37A4DAD0FD}"/>
              </a:ext>
            </a:extLst>
          </p:cNvPr>
          <p:cNvSpPr>
            <a:spLocks noGrp="1"/>
          </p:cNvSpPr>
          <p:nvPr>
            <p:ph type="title"/>
          </p:nvPr>
        </p:nvSpPr>
        <p:spPr/>
        <p:txBody>
          <a:bodyPr/>
          <a:lstStyle/>
          <a:p>
            <a:r>
              <a:rPr lang="en-US" dirty="0"/>
              <a:t>Challenges</a:t>
            </a:r>
          </a:p>
        </p:txBody>
      </p:sp>
      <p:pic>
        <p:nvPicPr>
          <p:cNvPr id="5" name="Content Placeholder 4">
            <a:extLst>
              <a:ext uri="{FF2B5EF4-FFF2-40B4-BE49-F238E27FC236}">
                <a16:creationId xmlns:a16="http://schemas.microsoft.com/office/drawing/2014/main" id="{E700B877-DA11-4D7A-B042-C8DD35871197}"/>
              </a:ext>
            </a:extLst>
          </p:cNvPr>
          <p:cNvPicPr>
            <a:picLocks noGrp="1" noChangeAspect="1"/>
          </p:cNvPicPr>
          <p:nvPr>
            <p:ph idx="1"/>
          </p:nvPr>
        </p:nvPicPr>
        <p:blipFill>
          <a:blip r:embed="rId2"/>
          <a:stretch>
            <a:fillRect/>
          </a:stretch>
        </p:blipFill>
        <p:spPr>
          <a:xfrm>
            <a:off x="4259002" y="3131820"/>
            <a:ext cx="7639628" cy="3581400"/>
          </a:xfrm>
        </p:spPr>
      </p:pic>
      <p:sp>
        <p:nvSpPr>
          <p:cNvPr id="6" name="TextBox 5">
            <a:extLst>
              <a:ext uri="{FF2B5EF4-FFF2-40B4-BE49-F238E27FC236}">
                <a16:creationId xmlns:a16="http://schemas.microsoft.com/office/drawing/2014/main" id="{E9E11E73-717A-4CAE-AD14-A75D33B832DB}"/>
              </a:ext>
            </a:extLst>
          </p:cNvPr>
          <p:cNvSpPr txBox="1"/>
          <p:nvPr/>
        </p:nvSpPr>
        <p:spPr>
          <a:xfrm>
            <a:off x="1600200" y="1805940"/>
            <a:ext cx="10046970" cy="1200329"/>
          </a:xfrm>
          <a:prstGeom prst="rect">
            <a:avLst/>
          </a:prstGeom>
          <a:noFill/>
        </p:spPr>
        <p:txBody>
          <a:bodyPr wrap="square" rtlCol="0">
            <a:spAutoFit/>
          </a:bodyPr>
          <a:lstStyle/>
          <a:p>
            <a:r>
              <a:rPr lang="en-US" dirty="0"/>
              <a:t>URL traversal illustrated</a:t>
            </a:r>
            <a:br>
              <a:rPr lang="en-US" dirty="0"/>
            </a:br>
            <a:br>
              <a:rPr lang="en-US" dirty="0"/>
            </a:br>
            <a:r>
              <a:rPr lang="en-US" dirty="0"/>
              <a:t>Writing </a:t>
            </a:r>
            <a:r>
              <a:rPr lang="en-US" dirty="0" err="1"/>
              <a:t>karl</a:t>
            </a:r>
            <a:r>
              <a:rPr lang="en-US" dirty="0"/>
              <a:t> in the username field of the URL, another user I created for testing, and refreshing the page, I see my posts again… but When I enter info in the form it will be added to </a:t>
            </a:r>
            <a:r>
              <a:rPr lang="en-US" dirty="0" err="1"/>
              <a:t>karl’s</a:t>
            </a:r>
            <a:r>
              <a:rPr lang="en-US" dirty="0"/>
              <a:t> entries</a:t>
            </a:r>
          </a:p>
        </p:txBody>
      </p:sp>
    </p:spTree>
    <p:extLst>
      <p:ext uri="{BB962C8B-B14F-4D97-AF65-F5344CB8AC3E}">
        <p14:creationId xmlns:p14="http://schemas.microsoft.com/office/powerpoint/2010/main" val="3735774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3CEF6-E7B0-4859-AAC0-F5F016773405}"/>
              </a:ext>
            </a:extLst>
          </p:cNvPr>
          <p:cNvSpPr>
            <a:spLocks noGrp="1"/>
          </p:cNvSpPr>
          <p:nvPr>
            <p:ph type="title"/>
          </p:nvPr>
        </p:nvSpPr>
        <p:spPr>
          <a:xfrm>
            <a:off x="1371600" y="685800"/>
            <a:ext cx="9601200" cy="819150"/>
          </a:xfrm>
        </p:spPr>
        <p:txBody>
          <a:bodyPr/>
          <a:lstStyle/>
          <a:p>
            <a:r>
              <a:rPr lang="en-US" dirty="0"/>
              <a:t>CHALLENGES</a:t>
            </a:r>
          </a:p>
        </p:txBody>
      </p:sp>
      <p:pic>
        <p:nvPicPr>
          <p:cNvPr id="5" name="Content Placeholder 4">
            <a:extLst>
              <a:ext uri="{FF2B5EF4-FFF2-40B4-BE49-F238E27FC236}">
                <a16:creationId xmlns:a16="http://schemas.microsoft.com/office/drawing/2014/main" id="{1FD1C963-B62C-46B7-8C20-31C51A2452E7}"/>
              </a:ext>
            </a:extLst>
          </p:cNvPr>
          <p:cNvPicPr>
            <a:picLocks noGrp="1" noChangeAspect="1"/>
          </p:cNvPicPr>
          <p:nvPr>
            <p:ph idx="1"/>
          </p:nvPr>
        </p:nvPicPr>
        <p:blipFill>
          <a:blip r:embed="rId2"/>
          <a:stretch>
            <a:fillRect/>
          </a:stretch>
        </p:blipFill>
        <p:spPr>
          <a:xfrm>
            <a:off x="4508895" y="3076575"/>
            <a:ext cx="7441409" cy="3581400"/>
          </a:xfrm>
        </p:spPr>
      </p:pic>
      <p:sp>
        <p:nvSpPr>
          <p:cNvPr id="6" name="TextBox 5">
            <a:extLst>
              <a:ext uri="{FF2B5EF4-FFF2-40B4-BE49-F238E27FC236}">
                <a16:creationId xmlns:a16="http://schemas.microsoft.com/office/drawing/2014/main" id="{0AD63EA3-6EA6-4567-951C-3B4E16A6C97C}"/>
              </a:ext>
            </a:extLst>
          </p:cNvPr>
          <p:cNvSpPr txBox="1"/>
          <p:nvPr/>
        </p:nvSpPr>
        <p:spPr>
          <a:xfrm>
            <a:off x="1600200" y="1805940"/>
            <a:ext cx="10046970" cy="923330"/>
          </a:xfrm>
          <a:prstGeom prst="rect">
            <a:avLst/>
          </a:prstGeom>
          <a:noFill/>
        </p:spPr>
        <p:txBody>
          <a:bodyPr wrap="square" rtlCol="0">
            <a:spAutoFit/>
          </a:bodyPr>
          <a:lstStyle/>
          <a:p>
            <a:r>
              <a:rPr lang="en-US" dirty="0"/>
              <a:t>URL traversal illustrated</a:t>
            </a:r>
            <a:br>
              <a:rPr lang="en-US" dirty="0"/>
            </a:br>
            <a:br>
              <a:rPr lang="en-US" dirty="0"/>
            </a:br>
            <a:r>
              <a:rPr lang="en-US" dirty="0"/>
              <a:t>Logging in as Karl we can see at the bottom of the posts list the malicious post… that’s bad!!</a:t>
            </a:r>
          </a:p>
        </p:txBody>
      </p:sp>
    </p:spTree>
    <p:extLst>
      <p:ext uri="{BB962C8B-B14F-4D97-AF65-F5344CB8AC3E}">
        <p14:creationId xmlns:p14="http://schemas.microsoft.com/office/powerpoint/2010/main" val="1111184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F466C-8965-481D-9101-ABA9D9B90DBC}"/>
              </a:ext>
            </a:extLst>
          </p:cNvPr>
          <p:cNvSpPr>
            <a:spLocks noGrp="1"/>
          </p:cNvSpPr>
          <p:nvPr>
            <p:ph type="title"/>
          </p:nvPr>
        </p:nvSpPr>
        <p:spPr/>
        <p:txBody>
          <a:bodyPr/>
          <a:lstStyle/>
          <a:p>
            <a:r>
              <a:rPr lang="en-US" dirty="0"/>
              <a:t>CHALLENGES</a:t>
            </a:r>
          </a:p>
        </p:txBody>
      </p:sp>
      <p:pic>
        <p:nvPicPr>
          <p:cNvPr id="5" name="Content Placeholder 4">
            <a:extLst>
              <a:ext uri="{FF2B5EF4-FFF2-40B4-BE49-F238E27FC236}">
                <a16:creationId xmlns:a16="http://schemas.microsoft.com/office/drawing/2014/main" id="{05EB4598-2F2C-4C17-AB43-C5D7004CD251}"/>
              </a:ext>
            </a:extLst>
          </p:cNvPr>
          <p:cNvPicPr>
            <a:picLocks noGrp="1" noChangeAspect="1"/>
          </p:cNvPicPr>
          <p:nvPr>
            <p:ph idx="1"/>
          </p:nvPr>
        </p:nvPicPr>
        <p:blipFill rotWithShape="1">
          <a:blip r:embed="rId2"/>
          <a:srcRect l="2464" t="78"/>
          <a:stretch/>
        </p:blipFill>
        <p:spPr>
          <a:xfrm>
            <a:off x="5074920" y="4206239"/>
            <a:ext cx="6977062" cy="2417445"/>
          </a:xfrm>
        </p:spPr>
      </p:pic>
      <p:sp>
        <p:nvSpPr>
          <p:cNvPr id="6" name="Content Placeholder 2">
            <a:extLst>
              <a:ext uri="{FF2B5EF4-FFF2-40B4-BE49-F238E27FC236}">
                <a16:creationId xmlns:a16="http://schemas.microsoft.com/office/drawing/2014/main" id="{7BECE8A7-D3CE-490C-AF6B-3D9EEB95EA20}"/>
              </a:ext>
            </a:extLst>
          </p:cNvPr>
          <p:cNvSpPr txBox="1">
            <a:spLocks/>
          </p:cNvSpPr>
          <p:nvPr/>
        </p:nvSpPr>
        <p:spPr>
          <a:xfrm>
            <a:off x="1371600" y="2286000"/>
            <a:ext cx="960120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The updated code for the /write/&lt;username&gt; route is shown here</a:t>
            </a:r>
          </a:p>
          <a:p>
            <a:r>
              <a:rPr lang="en-US" dirty="0"/>
              <a:t>In the first two lines of the code, we now verify that the current user’s username is equal to that passed into the function</a:t>
            </a:r>
          </a:p>
          <a:p>
            <a:r>
              <a:rPr lang="en-US" dirty="0"/>
              <a:t>It’s a small but very important detail!</a:t>
            </a:r>
          </a:p>
        </p:txBody>
      </p:sp>
    </p:spTree>
    <p:extLst>
      <p:ext uri="{BB962C8B-B14F-4D97-AF65-F5344CB8AC3E}">
        <p14:creationId xmlns:p14="http://schemas.microsoft.com/office/powerpoint/2010/main" val="1080925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4FCF9-20C5-4F80-918B-26220ECFF7FA}"/>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33F53ED1-0D87-442D-9F57-34B79A470FF4}"/>
              </a:ext>
            </a:extLst>
          </p:cNvPr>
          <p:cNvSpPr>
            <a:spLocks noGrp="1"/>
          </p:cNvSpPr>
          <p:nvPr>
            <p:ph idx="1"/>
          </p:nvPr>
        </p:nvSpPr>
        <p:spPr/>
        <p:txBody>
          <a:bodyPr/>
          <a:lstStyle/>
          <a:p>
            <a:r>
              <a:rPr lang="en-US" dirty="0"/>
              <a:t>Originally, you could also traverse entries for other users as well, before I added similar logic to the above in the /read/&lt;username&gt;/&lt;id&gt; and /edit/&lt;username&gt;/&lt;id&gt; routes</a:t>
            </a:r>
          </a:p>
          <a:p>
            <a:r>
              <a:rPr lang="en-US" dirty="0"/>
              <a:t>These routes should use an entry hash instead of an id for this reason</a:t>
            </a:r>
          </a:p>
        </p:txBody>
      </p:sp>
      <p:pic>
        <p:nvPicPr>
          <p:cNvPr id="5" name="Picture 4">
            <a:extLst>
              <a:ext uri="{FF2B5EF4-FFF2-40B4-BE49-F238E27FC236}">
                <a16:creationId xmlns:a16="http://schemas.microsoft.com/office/drawing/2014/main" id="{856791A3-75E9-44F5-8B23-80C176D85CBB}"/>
              </a:ext>
            </a:extLst>
          </p:cNvPr>
          <p:cNvPicPr>
            <a:picLocks noChangeAspect="1"/>
          </p:cNvPicPr>
          <p:nvPr/>
        </p:nvPicPr>
        <p:blipFill rotWithShape="1">
          <a:blip r:embed="rId2"/>
          <a:srcRect r="40" b="42740"/>
          <a:stretch/>
        </p:blipFill>
        <p:spPr>
          <a:xfrm>
            <a:off x="5041582" y="3792855"/>
            <a:ext cx="7150418" cy="3065145"/>
          </a:xfrm>
          <a:prstGeom prst="rect">
            <a:avLst/>
          </a:prstGeom>
        </p:spPr>
      </p:pic>
      <p:sp>
        <p:nvSpPr>
          <p:cNvPr id="6" name="Rectangle 5">
            <a:extLst>
              <a:ext uri="{FF2B5EF4-FFF2-40B4-BE49-F238E27FC236}">
                <a16:creationId xmlns:a16="http://schemas.microsoft.com/office/drawing/2014/main" id="{776C4929-00AF-4F45-81FB-5EB1C7D7AB46}"/>
              </a:ext>
            </a:extLst>
          </p:cNvPr>
          <p:cNvSpPr/>
          <p:nvPr/>
        </p:nvSpPr>
        <p:spPr>
          <a:xfrm>
            <a:off x="5305425" y="4857750"/>
            <a:ext cx="5972175" cy="3714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EA8D226-39B5-4C1A-8276-A33E685CD558}"/>
              </a:ext>
            </a:extLst>
          </p:cNvPr>
          <p:cNvPicPr>
            <a:picLocks noChangeAspect="1"/>
          </p:cNvPicPr>
          <p:nvPr/>
        </p:nvPicPr>
        <p:blipFill>
          <a:blip r:embed="rId3"/>
          <a:stretch>
            <a:fillRect/>
          </a:stretch>
        </p:blipFill>
        <p:spPr>
          <a:xfrm>
            <a:off x="5362575" y="420053"/>
            <a:ext cx="6734175" cy="1543050"/>
          </a:xfrm>
          <a:prstGeom prst="rect">
            <a:avLst/>
          </a:prstGeom>
        </p:spPr>
      </p:pic>
      <p:sp>
        <p:nvSpPr>
          <p:cNvPr id="9" name="Rectangle 8">
            <a:extLst>
              <a:ext uri="{FF2B5EF4-FFF2-40B4-BE49-F238E27FC236}">
                <a16:creationId xmlns:a16="http://schemas.microsoft.com/office/drawing/2014/main" id="{4154AB5B-F583-4262-9BC2-98BA44092EBE}"/>
              </a:ext>
            </a:extLst>
          </p:cNvPr>
          <p:cNvSpPr/>
          <p:nvPr/>
        </p:nvSpPr>
        <p:spPr>
          <a:xfrm>
            <a:off x="5857875" y="1219200"/>
            <a:ext cx="5953125" cy="409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8198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55D6B-5B38-49BF-B0AE-56BC4F01A681}"/>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F773749F-6F11-4CE7-A088-7339A3AC941A}"/>
              </a:ext>
            </a:extLst>
          </p:cNvPr>
          <p:cNvSpPr>
            <a:spLocks noGrp="1"/>
          </p:cNvSpPr>
          <p:nvPr>
            <p:ph idx="1"/>
          </p:nvPr>
        </p:nvSpPr>
        <p:spPr/>
        <p:txBody>
          <a:bodyPr/>
          <a:lstStyle/>
          <a:p>
            <a:r>
              <a:rPr lang="en-US" dirty="0"/>
              <a:t>Styling is harder than it looks</a:t>
            </a:r>
          </a:p>
          <a:p>
            <a:pPr lvl="1"/>
            <a:r>
              <a:rPr lang="en-US" dirty="0"/>
              <a:t>Even when using bootstrap, certain styles did not look like they did in the bootstrap documentation</a:t>
            </a:r>
          </a:p>
          <a:p>
            <a:pPr lvl="1"/>
            <a:r>
              <a:rPr lang="en-US" dirty="0"/>
              <a:t>Although I tried manually including the stylesheet, I wasn’t able to successfully style these</a:t>
            </a:r>
          </a:p>
        </p:txBody>
      </p:sp>
      <p:pic>
        <p:nvPicPr>
          <p:cNvPr id="5" name="Picture 4">
            <a:extLst>
              <a:ext uri="{FF2B5EF4-FFF2-40B4-BE49-F238E27FC236}">
                <a16:creationId xmlns:a16="http://schemas.microsoft.com/office/drawing/2014/main" id="{DDC3A08F-5D83-49DE-A65D-BEF31CD5B1E0}"/>
              </a:ext>
            </a:extLst>
          </p:cNvPr>
          <p:cNvPicPr>
            <a:picLocks noChangeAspect="1"/>
          </p:cNvPicPr>
          <p:nvPr/>
        </p:nvPicPr>
        <p:blipFill rotWithShape="1">
          <a:blip r:embed="rId2"/>
          <a:srcRect l="70500" t="19402" r="719" b="24003"/>
          <a:stretch/>
        </p:blipFill>
        <p:spPr>
          <a:xfrm>
            <a:off x="1219200" y="4320540"/>
            <a:ext cx="2653456" cy="2446020"/>
          </a:xfrm>
          <a:prstGeom prst="rect">
            <a:avLst/>
          </a:prstGeom>
        </p:spPr>
      </p:pic>
      <p:pic>
        <p:nvPicPr>
          <p:cNvPr id="7" name="Picture 6">
            <a:extLst>
              <a:ext uri="{FF2B5EF4-FFF2-40B4-BE49-F238E27FC236}">
                <a16:creationId xmlns:a16="http://schemas.microsoft.com/office/drawing/2014/main" id="{83C22845-F39A-44AE-AE06-E9B031608EB2}"/>
              </a:ext>
            </a:extLst>
          </p:cNvPr>
          <p:cNvPicPr>
            <a:picLocks noChangeAspect="1"/>
          </p:cNvPicPr>
          <p:nvPr/>
        </p:nvPicPr>
        <p:blipFill rotWithShape="1">
          <a:blip r:embed="rId3"/>
          <a:srcRect l="984" t="1632" r="66369" b="48642"/>
          <a:stretch/>
        </p:blipFill>
        <p:spPr>
          <a:xfrm>
            <a:off x="8546065" y="4508810"/>
            <a:ext cx="2792495" cy="2069480"/>
          </a:xfrm>
          <a:prstGeom prst="rect">
            <a:avLst/>
          </a:prstGeom>
        </p:spPr>
      </p:pic>
      <p:sp>
        <p:nvSpPr>
          <p:cNvPr id="8" name="Arrow: Right 7">
            <a:extLst>
              <a:ext uri="{FF2B5EF4-FFF2-40B4-BE49-F238E27FC236}">
                <a16:creationId xmlns:a16="http://schemas.microsoft.com/office/drawing/2014/main" id="{334C770D-06A5-4645-973D-4586A7B31C58}"/>
              </a:ext>
            </a:extLst>
          </p:cNvPr>
          <p:cNvSpPr/>
          <p:nvPr/>
        </p:nvSpPr>
        <p:spPr>
          <a:xfrm>
            <a:off x="4025056" y="4686301"/>
            <a:ext cx="4294290" cy="6400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05F3D93-10DC-4158-BD9F-B1044200876A}"/>
              </a:ext>
            </a:extLst>
          </p:cNvPr>
          <p:cNvSpPr txBox="1"/>
          <p:nvPr/>
        </p:nvSpPr>
        <p:spPr>
          <a:xfrm>
            <a:off x="4099375" y="5667375"/>
            <a:ext cx="4149275" cy="369332"/>
          </a:xfrm>
          <a:prstGeom prst="rect">
            <a:avLst/>
          </a:prstGeom>
          <a:noFill/>
        </p:spPr>
        <p:txBody>
          <a:bodyPr wrap="square" rtlCol="0">
            <a:spAutoFit/>
          </a:bodyPr>
          <a:lstStyle/>
          <a:p>
            <a:r>
              <a:rPr lang="en-US" dirty="0"/>
              <a:t>Each of these cards should look like this</a:t>
            </a:r>
          </a:p>
        </p:txBody>
      </p:sp>
    </p:spTree>
    <p:extLst>
      <p:ext uri="{BB962C8B-B14F-4D97-AF65-F5344CB8AC3E}">
        <p14:creationId xmlns:p14="http://schemas.microsoft.com/office/powerpoint/2010/main" val="2050154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CC396-AB30-4269-9A22-35AB03639802}"/>
              </a:ext>
            </a:extLst>
          </p:cNvPr>
          <p:cNvSpPr>
            <a:spLocks noGrp="1"/>
          </p:cNvSpPr>
          <p:nvPr>
            <p:ph type="title"/>
          </p:nvPr>
        </p:nvSpPr>
        <p:spPr/>
        <p:txBody>
          <a:bodyPr/>
          <a:lstStyle/>
          <a:p>
            <a:r>
              <a:rPr lang="en-US" dirty="0"/>
              <a:t>CHALLENGES</a:t>
            </a:r>
          </a:p>
        </p:txBody>
      </p:sp>
      <p:pic>
        <p:nvPicPr>
          <p:cNvPr id="5" name="Picture 4">
            <a:extLst>
              <a:ext uri="{FF2B5EF4-FFF2-40B4-BE49-F238E27FC236}">
                <a16:creationId xmlns:a16="http://schemas.microsoft.com/office/drawing/2014/main" id="{F846419C-C4DA-4E89-9B8F-8F86B1FB3EFC}"/>
              </a:ext>
            </a:extLst>
          </p:cNvPr>
          <p:cNvPicPr>
            <a:picLocks noChangeAspect="1"/>
          </p:cNvPicPr>
          <p:nvPr/>
        </p:nvPicPr>
        <p:blipFill rotWithShape="1">
          <a:blip r:embed="rId2"/>
          <a:srcRect t="51421" r="6593"/>
          <a:stretch/>
        </p:blipFill>
        <p:spPr>
          <a:xfrm>
            <a:off x="2106929" y="4501960"/>
            <a:ext cx="9056371" cy="2291704"/>
          </a:xfrm>
          <a:prstGeom prst="rect">
            <a:avLst/>
          </a:prstGeom>
        </p:spPr>
      </p:pic>
      <p:pic>
        <p:nvPicPr>
          <p:cNvPr id="9" name="Picture 8">
            <a:extLst>
              <a:ext uri="{FF2B5EF4-FFF2-40B4-BE49-F238E27FC236}">
                <a16:creationId xmlns:a16="http://schemas.microsoft.com/office/drawing/2014/main" id="{2B0763DE-F2FD-4A48-B79A-9DA7126C49BB}"/>
              </a:ext>
            </a:extLst>
          </p:cNvPr>
          <p:cNvPicPr>
            <a:picLocks noChangeAspect="1"/>
          </p:cNvPicPr>
          <p:nvPr/>
        </p:nvPicPr>
        <p:blipFill rotWithShape="1">
          <a:blip r:embed="rId3"/>
          <a:srcRect l="7836"/>
          <a:stretch/>
        </p:blipFill>
        <p:spPr>
          <a:xfrm>
            <a:off x="1815229" y="1886493"/>
            <a:ext cx="9348071" cy="2121281"/>
          </a:xfrm>
          <a:prstGeom prst="rect">
            <a:avLst/>
          </a:prstGeom>
        </p:spPr>
      </p:pic>
      <p:sp>
        <p:nvSpPr>
          <p:cNvPr id="12" name="TextBox 11">
            <a:extLst>
              <a:ext uri="{FF2B5EF4-FFF2-40B4-BE49-F238E27FC236}">
                <a16:creationId xmlns:a16="http://schemas.microsoft.com/office/drawing/2014/main" id="{F0097A7D-229A-41B3-A3CB-2C8F513D8EB7}"/>
              </a:ext>
            </a:extLst>
          </p:cNvPr>
          <p:cNvSpPr txBox="1"/>
          <p:nvPr/>
        </p:nvSpPr>
        <p:spPr>
          <a:xfrm>
            <a:off x="1371600" y="1461234"/>
            <a:ext cx="9448800" cy="369332"/>
          </a:xfrm>
          <a:prstGeom prst="rect">
            <a:avLst/>
          </a:prstGeom>
          <a:noFill/>
        </p:spPr>
        <p:txBody>
          <a:bodyPr wrap="square" rtlCol="0">
            <a:spAutoFit/>
          </a:bodyPr>
          <a:lstStyle/>
          <a:p>
            <a:r>
              <a:rPr lang="en-US" dirty="0"/>
              <a:t>My CSS for each entry in /app/templates/_entry.html, using the card class from bootstrap </a:t>
            </a:r>
          </a:p>
        </p:txBody>
      </p:sp>
      <p:sp>
        <p:nvSpPr>
          <p:cNvPr id="13" name="TextBox 12">
            <a:extLst>
              <a:ext uri="{FF2B5EF4-FFF2-40B4-BE49-F238E27FC236}">
                <a16:creationId xmlns:a16="http://schemas.microsoft.com/office/drawing/2014/main" id="{189CF024-6619-4A5B-A9A6-9138FDBAFCED}"/>
              </a:ext>
            </a:extLst>
          </p:cNvPr>
          <p:cNvSpPr txBox="1"/>
          <p:nvPr/>
        </p:nvSpPr>
        <p:spPr>
          <a:xfrm>
            <a:off x="1371600" y="4063701"/>
            <a:ext cx="8961120" cy="369332"/>
          </a:xfrm>
          <a:prstGeom prst="rect">
            <a:avLst/>
          </a:prstGeom>
          <a:noFill/>
        </p:spPr>
        <p:txBody>
          <a:bodyPr wrap="square" rtlCol="0">
            <a:spAutoFit/>
          </a:bodyPr>
          <a:lstStyle/>
          <a:p>
            <a:r>
              <a:rPr lang="en-US" dirty="0"/>
              <a:t>The same CSS from the bootstrap documentation for the card style</a:t>
            </a:r>
          </a:p>
        </p:txBody>
      </p:sp>
    </p:spTree>
    <p:extLst>
      <p:ext uri="{BB962C8B-B14F-4D97-AF65-F5344CB8AC3E}">
        <p14:creationId xmlns:p14="http://schemas.microsoft.com/office/powerpoint/2010/main" val="2082277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07367-339F-4EC3-83D5-2AF09F4874B7}"/>
              </a:ext>
            </a:extLst>
          </p:cNvPr>
          <p:cNvSpPr>
            <a:spLocks noGrp="1"/>
          </p:cNvSpPr>
          <p:nvPr>
            <p:ph type="title"/>
          </p:nvPr>
        </p:nvSpPr>
        <p:spPr/>
        <p:txBody>
          <a:bodyPr/>
          <a:lstStyle/>
          <a:p>
            <a:r>
              <a:rPr lang="en-US" dirty="0"/>
              <a:t>FUTURE WORKS</a:t>
            </a:r>
          </a:p>
        </p:txBody>
      </p:sp>
      <p:sp>
        <p:nvSpPr>
          <p:cNvPr id="3" name="Content Placeholder 2">
            <a:extLst>
              <a:ext uri="{FF2B5EF4-FFF2-40B4-BE49-F238E27FC236}">
                <a16:creationId xmlns:a16="http://schemas.microsoft.com/office/drawing/2014/main" id="{43536529-3BB5-41A9-87BA-D2E2B79EEFF5}"/>
              </a:ext>
            </a:extLst>
          </p:cNvPr>
          <p:cNvSpPr>
            <a:spLocks noGrp="1"/>
          </p:cNvSpPr>
          <p:nvPr>
            <p:ph idx="1"/>
          </p:nvPr>
        </p:nvSpPr>
        <p:spPr>
          <a:xfrm>
            <a:off x="1371600" y="2286000"/>
            <a:ext cx="5619750" cy="3581400"/>
          </a:xfrm>
        </p:spPr>
        <p:txBody>
          <a:bodyPr>
            <a:normAutofit fontScale="92500"/>
          </a:bodyPr>
          <a:lstStyle/>
          <a:p>
            <a:r>
              <a:rPr lang="en-US" dirty="0"/>
              <a:t>I want to make significant updates to the user experience for both styling content and ease of use</a:t>
            </a:r>
          </a:p>
          <a:p>
            <a:pPr lvl="1"/>
            <a:r>
              <a:rPr lang="en-US" dirty="0"/>
              <a:t>It would be awesome if a new entry was created for a double carriage return</a:t>
            </a:r>
          </a:p>
          <a:p>
            <a:pPr lvl="1"/>
            <a:r>
              <a:rPr lang="en-US" dirty="0"/>
              <a:t>I could accomplish this with some </a:t>
            </a:r>
            <a:r>
              <a:rPr lang="en-US" dirty="0" err="1"/>
              <a:t>Javascript</a:t>
            </a:r>
            <a:endParaRPr lang="en-US" dirty="0"/>
          </a:p>
          <a:p>
            <a:pPr lvl="1"/>
            <a:r>
              <a:rPr lang="en-US" dirty="0"/>
              <a:t>This would allow users to create entries without clicking submit</a:t>
            </a:r>
          </a:p>
          <a:p>
            <a:r>
              <a:rPr lang="en-US" dirty="0"/>
              <a:t>Some formatting options like those in markdown documents would also be very useful to the user and a fun programming exercise</a:t>
            </a:r>
          </a:p>
          <a:p>
            <a:pPr lvl="1"/>
            <a:endParaRPr lang="en-US" dirty="0"/>
          </a:p>
        </p:txBody>
      </p:sp>
      <p:pic>
        <p:nvPicPr>
          <p:cNvPr id="5" name="Graphic 4" descr="Document">
            <a:extLst>
              <a:ext uri="{FF2B5EF4-FFF2-40B4-BE49-F238E27FC236}">
                <a16:creationId xmlns:a16="http://schemas.microsoft.com/office/drawing/2014/main" id="{EF79B2CD-BCAE-4A53-BE0F-BB4084AE25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16165" y="2514600"/>
            <a:ext cx="914400" cy="914400"/>
          </a:xfrm>
          <a:prstGeom prst="rect">
            <a:avLst/>
          </a:prstGeom>
        </p:spPr>
      </p:pic>
      <p:pic>
        <p:nvPicPr>
          <p:cNvPr id="7" name="Graphic 6" descr="Paper">
            <a:extLst>
              <a:ext uri="{FF2B5EF4-FFF2-40B4-BE49-F238E27FC236}">
                <a16:creationId xmlns:a16="http://schemas.microsoft.com/office/drawing/2014/main" id="{B4BEF934-4443-422B-AFA0-CC4264F8D3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67999" y="2491948"/>
            <a:ext cx="914400" cy="914400"/>
          </a:xfrm>
          <a:prstGeom prst="rect">
            <a:avLst/>
          </a:prstGeom>
        </p:spPr>
      </p:pic>
      <p:sp>
        <p:nvSpPr>
          <p:cNvPr id="8" name="Arrow: Bent 7">
            <a:extLst>
              <a:ext uri="{FF2B5EF4-FFF2-40B4-BE49-F238E27FC236}">
                <a16:creationId xmlns:a16="http://schemas.microsoft.com/office/drawing/2014/main" id="{D36D84C8-38B2-482A-AF8D-F21A78EEEDEE}"/>
              </a:ext>
            </a:extLst>
          </p:cNvPr>
          <p:cNvSpPr/>
          <p:nvPr/>
        </p:nvSpPr>
        <p:spPr>
          <a:xfrm rot="10800000">
            <a:off x="8562975" y="2624099"/>
            <a:ext cx="838200" cy="8025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p>
        </p:txBody>
      </p:sp>
      <p:sp>
        <p:nvSpPr>
          <p:cNvPr id="10" name="Arrow: Bent 9">
            <a:extLst>
              <a:ext uri="{FF2B5EF4-FFF2-40B4-BE49-F238E27FC236}">
                <a16:creationId xmlns:a16="http://schemas.microsoft.com/office/drawing/2014/main" id="{9C84C48D-1158-4BED-AD16-2F493895A17B}"/>
              </a:ext>
            </a:extLst>
          </p:cNvPr>
          <p:cNvSpPr/>
          <p:nvPr/>
        </p:nvSpPr>
        <p:spPr>
          <a:xfrm rot="10800000">
            <a:off x="9537382" y="2624100"/>
            <a:ext cx="838200" cy="8025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p>
        </p:txBody>
      </p:sp>
      <p:sp>
        <p:nvSpPr>
          <p:cNvPr id="11" name="TextBox 10">
            <a:extLst>
              <a:ext uri="{FF2B5EF4-FFF2-40B4-BE49-F238E27FC236}">
                <a16:creationId xmlns:a16="http://schemas.microsoft.com/office/drawing/2014/main" id="{D002D5E1-4165-4B0B-902D-0C120C7DC85E}"/>
              </a:ext>
            </a:extLst>
          </p:cNvPr>
          <p:cNvSpPr txBox="1"/>
          <p:nvPr/>
        </p:nvSpPr>
        <p:spPr>
          <a:xfrm>
            <a:off x="7581900" y="4276725"/>
            <a:ext cx="4000499" cy="2031325"/>
          </a:xfrm>
          <a:prstGeom prst="rect">
            <a:avLst/>
          </a:prstGeom>
          <a:noFill/>
        </p:spPr>
        <p:txBody>
          <a:bodyPr wrap="square" rtlCol="0">
            <a:spAutoFit/>
          </a:bodyPr>
          <a:lstStyle/>
          <a:p>
            <a:r>
              <a:rPr lang="en-US" dirty="0"/>
              <a:t>* bulleted lists</a:t>
            </a:r>
          </a:p>
          <a:p>
            <a:r>
              <a:rPr lang="en-US" dirty="0"/>
              <a:t>_italicized text_</a:t>
            </a:r>
          </a:p>
          <a:p>
            <a:r>
              <a:rPr lang="en-US" dirty="0"/>
              <a:t>*emphasis*</a:t>
            </a:r>
          </a:p>
          <a:p>
            <a:endParaRPr lang="en-US" dirty="0"/>
          </a:p>
          <a:p>
            <a:r>
              <a:rPr lang="en-US" dirty="0"/>
              <a:t>These could all be parsed by an engine on the backend, or with </a:t>
            </a:r>
            <a:r>
              <a:rPr lang="en-US" dirty="0" err="1"/>
              <a:t>Javascript</a:t>
            </a:r>
            <a:r>
              <a:rPr lang="en-US" dirty="0"/>
              <a:t> on the front-end</a:t>
            </a:r>
          </a:p>
        </p:txBody>
      </p:sp>
    </p:spTree>
    <p:extLst>
      <p:ext uri="{BB962C8B-B14F-4D97-AF65-F5344CB8AC3E}">
        <p14:creationId xmlns:p14="http://schemas.microsoft.com/office/powerpoint/2010/main" val="3553994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5EF7E-D76F-41EB-AF1D-9368A822DF4F}"/>
              </a:ext>
            </a:extLst>
          </p:cNvPr>
          <p:cNvSpPr>
            <a:spLocks noGrp="1"/>
          </p:cNvSpPr>
          <p:nvPr>
            <p:ph type="title"/>
          </p:nvPr>
        </p:nvSpPr>
        <p:spPr/>
        <p:txBody>
          <a:bodyPr/>
          <a:lstStyle/>
          <a:p>
            <a:r>
              <a:rPr lang="en-US" dirty="0"/>
              <a:t>BACKGROUND</a:t>
            </a:r>
          </a:p>
        </p:txBody>
      </p:sp>
      <p:pic>
        <p:nvPicPr>
          <p:cNvPr id="5" name="Content Placeholder 4">
            <a:extLst>
              <a:ext uri="{FF2B5EF4-FFF2-40B4-BE49-F238E27FC236}">
                <a16:creationId xmlns:a16="http://schemas.microsoft.com/office/drawing/2014/main" id="{59D9B198-D8D4-4FC6-9E3E-06A3099AA812}"/>
              </a:ext>
            </a:extLst>
          </p:cNvPr>
          <p:cNvPicPr>
            <a:picLocks noGrp="1" noChangeAspect="1"/>
          </p:cNvPicPr>
          <p:nvPr>
            <p:ph idx="1"/>
          </p:nvPr>
        </p:nvPicPr>
        <p:blipFill>
          <a:blip r:embed="rId3"/>
          <a:stretch>
            <a:fillRect/>
          </a:stretch>
        </p:blipFill>
        <p:spPr>
          <a:xfrm>
            <a:off x="5383665" y="1747839"/>
            <a:ext cx="5665335" cy="1204366"/>
          </a:xfrm>
        </p:spPr>
      </p:pic>
      <p:pic>
        <p:nvPicPr>
          <p:cNvPr id="4" name="Picture 3">
            <a:extLst>
              <a:ext uri="{FF2B5EF4-FFF2-40B4-BE49-F238E27FC236}">
                <a16:creationId xmlns:a16="http://schemas.microsoft.com/office/drawing/2014/main" id="{238D4384-FDC3-491C-B529-586E488394B0}"/>
              </a:ext>
            </a:extLst>
          </p:cNvPr>
          <p:cNvPicPr>
            <a:picLocks noChangeAspect="1"/>
          </p:cNvPicPr>
          <p:nvPr/>
        </p:nvPicPr>
        <p:blipFill>
          <a:blip r:embed="rId4"/>
          <a:stretch>
            <a:fillRect/>
          </a:stretch>
        </p:blipFill>
        <p:spPr>
          <a:xfrm>
            <a:off x="4989269" y="3246120"/>
            <a:ext cx="7019925" cy="3333750"/>
          </a:xfrm>
          <a:prstGeom prst="rect">
            <a:avLst/>
          </a:prstGeom>
        </p:spPr>
      </p:pic>
      <p:sp>
        <p:nvSpPr>
          <p:cNvPr id="6" name="TextBox 5">
            <a:extLst>
              <a:ext uri="{FF2B5EF4-FFF2-40B4-BE49-F238E27FC236}">
                <a16:creationId xmlns:a16="http://schemas.microsoft.com/office/drawing/2014/main" id="{B7DFCA7A-400B-4A24-9319-3805F08526AF}"/>
              </a:ext>
            </a:extLst>
          </p:cNvPr>
          <p:cNvSpPr txBox="1"/>
          <p:nvPr/>
        </p:nvSpPr>
        <p:spPr>
          <a:xfrm>
            <a:off x="1371600" y="4355735"/>
            <a:ext cx="3287486" cy="923330"/>
          </a:xfrm>
          <a:prstGeom prst="rect">
            <a:avLst/>
          </a:prstGeom>
          <a:noFill/>
        </p:spPr>
        <p:txBody>
          <a:bodyPr wrap="square" rtlCol="0">
            <a:spAutoFit/>
          </a:bodyPr>
          <a:lstStyle/>
          <a:p>
            <a:r>
              <a:rPr lang="en-US" dirty="0"/>
              <a:t>Actual screenshot of a folder of journal entries from a time before I became enlightened</a:t>
            </a:r>
          </a:p>
        </p:txBody>
      </p:sp>
      <p:sp>
        <p:nvSpPr>
          <p:cNvPr id="9" name="Arrow: Right 8">
            <a:extLst>
              <a:ext uri="{FF2B5EF4-FFF2-40B4-BE49-F238E27FC236}">
                <a16:creationId xmlns:a16="http://schemas.microsoft.com/office/drawing/2014/main" id="{CDCD3E89-46C7-4EBD-A3D1-74A0BE0E495E}"/>
              </a:ext>
            </a:extLst>
          </p:cNvPr>
          <p:cNvSpPr/>
          <p:nvPr/>
        </p:nvSpPr>
        <p:spPr>
          <a:xfrm>
            <a:off x="3331028" y="5351410"/>
            <a:ext cx="1404257" cy="4093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71489F0-BEF1-42BD-8B98-65A0E1DD2644}"/>
              </a:ext>
            </a:extLst>
          </p:cNvPr>
          <p:cNvSpPr txBox="1"/>
          <p:nvPr/>
        </p:nvSpPr>
        <p:spPr>
          <a:xfrm>
            <a:off x="1371600" y="1898833"/>
            <a:ext cx="3733800" cy="1477328"/>
          </a:xfrm>
          <a:prstGeom prst="rect">
            <a:avLst/>
          </a:prstGeom>
          <a:noFill/>
        </p:spPr>
        <p:txBody>
          <a:bodyPr wrap="square" rtlCol="0">
            <a:spAutoFit/>
          </a:bodyPr>
          <a:lstStyle/>
          <a:p>
            <a:r>
              <a:rPr lang="en-US" dirty="0"/>
              <a:t>When I want the best possible guarantee of digital privacy, I have to name and organize entries on my local machine. And my filesystem is a mess!</a:t>
            </a:r>
          </a:p>
        </p:txBody>
      </p:sp>
    </p:spTree>
    <p:extLst>
      <p:ext uri="{BB962C8B-B14F-4D97-AF65-F5344CB8AC3E}">
        <p14:creationId xmlns:p14="http://schemas.microsoft.com/office/powerpoint/2010/main" val="3138212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2AFD0-2CF6-4B3B-ACF2-98D10BA9FE91}"/>
              </a:ext>
            </a:extLst>
          </p:cNvPr>
          <p:cNvSpPr>
            <a:spLocks noGrp="1"/>
          </p:cNvSpPr>
          <p:nvPr>
            <p:ph type="title"/>
          </p:nvPr>
        </p:nvSpPr>
        <p:spPr/>
        <p:txBody>
          <a:bodyPr/>
          <a:lstStyle/>
          <a:p>
            <a:r>
              <a:rPr lang="en-US" dirty="0"/>
              <a:t>FUTURE WORKS</a:t>
            </a:r>
          </a:p>
        </p:txBody>
      </p:sp>
      <p:sp>
        <p:nvSpPr>
          <p:cNvPr id="3" name="Content Placeholder 2">
            <a:extLst>
              <a:ext uri="{FF2B5EF4-FFF2-40B4-BE49-F238E27FC236}">
                <a16:creationId xmlns:a16="http://schemas.microsoft.com/office/drawing/2014/main" id="{4CC6B585-444D-4045-A6D4-70DE3D2A5D8A}"/>
              </a:ext>
            </a:extLst>
          </p:cNvPr>
          <p:cNvSpPr>
            <a:spLocks noGrp="1"/>
          </p:cNvSpPr>
          <p:nvPr>
            <p:ph idx="1"/>
          </p:nvPr>
        </p:nvSpPr>
        <p:spPr/>
        <p:txBody>
          <a:bodyPr/>
          <a:lstStyle/>
          <a:p>
            <a:r>
              <a:rPr lang="en-US" dirty="0"/>
              <a:t>I have CRUD functionality up and running for the user interface, so I’d like to make this available over a REST interface</a:t>
            </a:r>
          </a:p>
          <a:p>
            <a:r>
              <a:rPr lang="en-US" dirty="0"/>
              <a:t>Documents would be delivered using JSON</a:t>
            </a:r>
          </a:p>
          <a:p>
            <a:r>
              <a:rPr lang="en-US" dirty="0"/>
              <a:t>This is key if the tool is to be used alongside existing modes of communication</a:t>
            </a:r>
          </a:p>
        </p:txBody>
      </p:sp>
    </p:spTree>
    <p:extLst>
      <p:ext uri="{BB962C8B-B14F-4D97-AF65-F5344CB8AC3E}">
        <p14:creationId xmlns:p14="http://schemas.microsoft.com/office/powerpoint/2010/main" val="3288411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31BE5-2E14-45DA-87FF-4C793F7E600B}"/>
              </a:ext>
            </a:extLst>
          </p:cNvPr>
          <p:cNvSpPr>
            <a:spLocks noGrp="1"/>
          </p:cNvSpPr>
          <p:nvPr>
            <p:ph type="title"/>
          </p:nvPr>
        </p:nvSpPr>
        <p:spPr>
          <a:xfrm>
            <a:off x="1024284" y="491255"/>
            <a:ext cx="9601200" cy="1485900"/>
          </a:xfrm>
        </p:spPr>
        <p:txBody>
          <a:bodyPr/>
          <a:lstStyle/>
          <a:p>
            <a:r>
              <a:rPr lang="en-US" dirty="0"/>
              <a:t>FUTURE WORKS</a:t>
            </a:r>
          </a:p>
        </p:txBody>
      </p:sp>
      <p:sp>
        <p:nvSpPr>
          <p:cNvPr id="6" name="Content Placeholder 5">
            <a:extLst>
              <a:ext uri="{FF2B5EF4-FFF2-40B4-BE49-F238E27FC236}">
                <a16:creationId xmlns:a16="http://schemas.microsoft.com/office/drawing/2014/main" id="{6260274B-1237-453A-B590-E4308C54CE2F}"/>
              </a:ext>
            </a:extLst>
          </p:cNvPr>
          <p:cNvSpPr>
            <a:spLocks noGrp="1"/>
          </p:cNvSpPr>
          <p:nvPr>
            <p:ph idx="1"/>
          </p:nvPr>
        </p:nvSpPr>
        <p:spPr>
          <a:xfrm>
            <a:off x="1371600" y="1977155"/>
            <a:ext cx="3990009" cy="2605293"/>
          </a:xfrm>
        </p:spPr>
        <p:txBody>
          <a:bodyPr>
            <a:normAutofit fontScale="85000" lnSpcReduction="20000"/>
          </a:bodyPr>
          <a:lstStyle/>
          <a:p>
            <a:r>
              <a:rPr lang="en-US" dirty="0"/>
              <a:t>In the final stages of the tool’s development, I’d like to create a peer-to-peer back-end using a distributed hash table</a:t>
            </a:r>
          </a:p>
          <a:p>
            <a:r>
              <a:rPr lang="en-US" dirty="0"/>
              <a:t>This would offer the best privacy guarantees</a:t>
            </a:r>
          </a:p>
          <a:p>
            <a:pPr lvl="1"/>
            <a:r>
              <a:rPr lang="en-US" dirty="0"/>
              <a:t>When I say privacy guarantee, it’s a soft guarantee</a:t>
            </a:r>
          </a:p>
          <a:p>
            <a:r>
              <a:rPr lang="en-US" dirty="0"/>
              <a:t>Nodes would use the REST interface to communicate</a:t>
            </a:r>
          </a:p>
        </p:txBody>
      </p:sp>
      <p:graphicFrame>
        <p:nvGraphicFramePr>
          <p:cNvPr id="4" name="Diagram 3">
            <a:extLst>
              <a:ext uri="{FF2B5EF4-FFF2-40B4-BE49-F238E27FC236}">
                <a16:creationId xmlns:a16="http://schemas.microsoft.com/office/drawing/2014/main" id="{A4415DE1-7577-46D8-98CB-EB12385B7937}"/>
              </a:ext>
            </a:extLst>
          </p:cNvPr>
          <p:cNvGraphicFramePr/>
          <p:nvPr/>
        </p:nvGraphicFramePr>
        <p:xfrm>
          <a:off x="4168913" y="13673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lowchart: Process 6">
            <a:extLst>
              <a:ext uri="{FF2B5EF4-FFF2-40B4-BE49-F238E27FC236}">
                <a16:creationId xmlns:a16="http://schemas.microsoft.com/office/drawing/2014/main" id="{62EE5364-6696-40E3-B4F8-87478551BBCF}"/>
              </a:ext>
            </a:extLst>
          </p:cNvPr>
          <p:cNvSpPr/>
          <p:nvPr/>
        </p:nvSpPr>
        <p:spPr>
          <a:xfrm>
            <a:off x="9975020" y="1354719"/>
            <a:ext cx="1192696" cy="58889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nE11…</a:t>
            </a:r>
          </a:p>
        </p:txBody>
      </p:sp>
      <p:sp>
        <p:nvSpPr>
          <p:cNvPr id="8" name="Flowchart: Process 7">
            <a:extLst>
              <a:ext uri="{FF2B5EF4-FFF2-40B4-BE49-F238E27FC236}">
                <a16:creationId xmlns:a16="http://schemas.microsoft.com/office/drawing/2014/main" id="{B3917D62-9128-4B2D-A1B3-878AE9A199E9}"/>
              </a:ext>
            </a:extLst>
          </p:cNvPr>
          <p:cNvSpPr/>
          <p:nvPr/>
        </p:nvSpPr>
        <p:spPr>
          <a:xfrm>
            <a:off x="10376452" y="6072298"/>
            <a:ext cx="1192696" cy="58889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n499…</a:t>
            </a:r>
          </a:p>
        </p:txBody>
      </p:sp>
      <p:sp>
        <p:nvSpPr>
          <p:cNvPr id="9" name="Flowchart: Process 8">
            <a:extLst>
              <a:ext uri="{FF2B5EF4-FFF2-40B4-BE49-F238E27FC236}">
                <a16:creationId xmlns:a16="http://schemas.microsoft.com/office/drawing/2014/main" id="{0EB3DF18-62D1-4353-9732-D231288BEA02}"/>
              </a:ext>
            </a:extLst>
          </p:cNvPr>
          <p:cNvSpPr/>
          <p:nvPr/>
        </p:nvSpPr>
        <p:spPr>
          <a:xfrm>
            <a:off x="4903304" y="5877847"/>
            <a:ext cx="1192696" cy="58889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n47E…</a:t>
            </a:r>
          </a:p>
        </p:txBody>
      </p:sp>
      <p:sp>
        <p:nvSpPr>
          <p:cNvPr id="10" name="Flowchart: Process 9">
            <a:extLst>
              <a:ext uri="{FF2B5EF4-FFF2-40B4-BE49-F238E27FC236}">
                <a16:creationId xmlns:a16="http://schemas.microsoft.com/office/drawing/2014/main" id="{3812962D-DC14-40B6-B114-2DED47C66C14}"/>
              </a:ext>
            </a:extLst>
          </p:cNvPr>
          <p:cNvSpPr/>
          <p:nvPr/>
        </p:nvSpPr>
        <p:spPr>
          <a:xfrm>
            <a:off x="4168913" y="4901741"/>
            <a:ext cx="1192696" cy="58889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n5D7…</a:t>
            </a:r>
          </a:p>
        </p:txBody>
      </p:sp>
      <p:sp>
        <p:nvSpPr>
          <p:cNvPr id="11" name="Flowchart: Process 10">
            <a:extLst>
              <a:ext uri="{FF2B5EF4-FFF2-40B4-BE49-F238E27FC236}">
                <a16:creationId xmlns:a16="http://schemas.microsoft.com/office/drawing/2014/main" id="{035F15F2-5364-4777-B5B3-F8D1197272CE}"/>
              </a:ext>
            </a:extLst>
          </p:cNvPr>
          <p:cNvSpPr/>
          <p:nvPr/>
        </p:nvSpPr>
        <p:spPr>
          <a:xfrm>
            <a:off x="10820400" y="2133285"/>
            <a:ext cx="1192696" cy="58889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nE11…</a:t>
            </a:r>
          </a:p>
        </p:txBody>
      </p:sp>
    </p:spTree>
    <p:extLst>
      <p:ext uri="{BB962C8B-B14F-4D97-AF65-F5344CB8AC3E}">
        <p14:creationId xmlns:p14="http://schemas.microsoft.com/office/powerpoint/2010/main" val="123107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D770A-C56B-43A8-9A72-301A6843F1B3}"/>
              </a:ext>
            </a:extLst>
          </p:cNvPr>
          <p:cNvSpPr>
            <a:spLocks noGrp="1"/>
          </p:cNvSpPr>
          <p:nvPr>
            <p:ph type="title"/>
          </p:nvPr>
        </p:nvSpPr>
        <p:spPr/>
        <p:txBody>
          <a:bodyPr/>
          <a:lstStyle/>
          <a:p>
            <a:r>
              <a:rPr lang="en-US" dirty="0"/>
              <a:t>FUTURE WORKS</a:t>
            </a:r>
          </a:p>
        </p:txBody>
      </p:sp>
      <p:sp>
        <p:nvSpPr>
          <p:cNvPr id="3" name="Content Placeholder 2">
            <a:extLst>
              <a:ext uri="{FF2B5EF4-FFF2-40B4-BE49-F238E27FC236}">
                <a16:creationId xmlns:a16="http://schemas.microsoft.com/office/drawing/2014/main" id="{7EA5C52D-9828-427A-9515-8A3B0EA61CBF}"/>
              </a:ext>
            </a:extLst>
          </p:cNvPr>
          <p:cNvSpPr>
            <a:spLocks noGrp="1"/>
          </p:cNvSpPr>
          <p:nvPr>
            <p:ph idx="1"/>
          </p:nvPr>
        </p:nvSpPr>
        <p:spPr/>
        <p:txBody>
          <a:bodyPr/>
          <a:lstStyle/>
          <a:p>
            <a:r>
              <a:rPr lang="en-US" dirty="0"/>
              <a:t>Some additional QoL improvements are listed on the project’s README</a:t>
            </a:r>
          </a:p>
          <a:p>
            <a:pPr lvl="1"/>
            <a:r>
              <a:rPr lang="en-US" dirty="0"/>
              <a:t>Share by email</a:t>
            </a:r>
          </a:p>
          <a:p>
            <a:pPr lvl="1"/>
            <a:r>
              <a:rPr lang="en-US" dirty="0"/>
              <a:t>Follow other users</a:t>
            </a:r>
          </a:p>
          <a:p>
            <a:pPr lvl="1"/>
            <a:r>
              <a:rPr lang="en-US" dirty="0"/>
              <a:t>Upload files from your local filesystem</a:t>
            </a:r>
          </a:p>
        </p:txBody>
      </p:sp>
    </p:spTree>
    <p:extLst>
      <p:ext uri="{BB962C8B-B14F-4D97-AF65-F5344CB8AC3E}">
        <p14:creationId xmlns:p14="http://schemas.microsoft.com/office/powerpoint/2010/main" val="1767863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DFC99-69B1-43E4-B17A-DFFCFFA850B9}"/>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6284FA9F-3087-461A-9EB0-F73C2F1C4963}"/>
              </a:ext>
            </a:extLst>
          </p:cNvPr>
          <p:cNvSpPr>
            <a:spLocks noGrp="1"/>
          </p:cNvSpPr>
          <p:nvPr>
            <p:ph idx="1"/>
          </p:nvPr>
        </p:nvSpPr>
        <p:spPr/>
        <p:txBody>
          <a:bodyPr/>
          <a:lstStyle/>
          <a:p>
            <a:pPr marL="0" indent="0">
              <a:buNone/>
            </a:pPr>
            <a:r>
              <a:rPr lang="en-US" dirty="0"/>
              <a:t>	Thank you Ming for all the support over the last couple years!!!</a:t>
            </a:r>
          </a:p>
          <a:p>
            <a:pPr marL="0" indent="0">
              <a:buNone/>
            </a:pPr>
            <a:r>
              <a:rPr lang="en-US" dirty="0"/>
              <a:t>	I couldn’t have gotten started on this gargantuan idea without you.</a:t>
            </a:r>
          </a:p>
          <a:p>
            <a:pPr marL="0" indent="0">
              <a:buNone/>
            </a:pPr>
            <a:r>
              <a:rPr lang="en-US" dirty="0"/>
              <a:t>	Working on this project has given me a foothold to learn and build even more. It 	forced me to make some very abstract ideas concrete, and also taught me that 	some of the things I thought would be simple are not so simple. And 	sometimes, it’s just a matter of getting started!</a:t>
            </a:r>
          </a:p>
        </p:txBody>
      </p:sp>
    </p:spTree>
    <p:extLst>
      <p:ext uri="{BB962C8B-B14F-4D97-AF65-F5344CB8AC3E}">
        <p14:creationId xmlns:p14="http://schemas.microsoft.com/office/powerpoint/2010/main" val="3885064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E857-D17B-412A-A307-D477FDB3AC21}"/>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D528AD2A-2C71-495F-A394-AB5D91711E83}"/>
              </a:ext>
            </a:extLst>
          </p:cNvPr>
          <p:cNvSpPr>
            <a:spLocks noGrp="1"/>
          </p:cNvSpPr>
          <p:nvPr>
            <p:ph idx="1"/>
          </p:nvPr>
        </p:nvSpPr>
        <p:spPr>
          <a:xfrm>
            <a:off x="1371599" y="2285999"/>
            <a:ext cx="9763125" cy="4257675"/>
          </a:xfrm>
        </p:spPr>
        <p:txBody>
          <a:bodyPr>
            <a:normAutofit lnSpcReduction="10000"/>
          </a:bodyPr>
          <a:lstStyle/>
          <a:p>
            <a:r>
              <a:rPr lang="en-US" dirty="0"/>
              <a:t>Client applications often couple content and formatting, and have proprietary formats</a:t>
            </a:r>
          </a:p>
          <a:p>
            <a:pPr lvl="1"/>
            <a:r>
              <a:rPr lang="en-US" dirty="0"/>
              <a:t>Applications like Microsoft Word make it hard to extract the text of a </a:t>
            </a:r>
            <a:br>
              <a:rPr lang="en-US" dirty="0"/>
            </a:br>
            <a:r>
              <a:rPr lang="en-US" dirty="0"/>
              <a:t>journal entry</a:t>
            </a:r>
          </a:p>
          <a:p>
            <a:r>
              <a:rPr lang="en-US" dirty="0"/>
              <a:t>Online applications often put purpose before content, and have mixed incentives</a:t>
            </a:r>
          </a:p>
          <a:p>
            <a:pPr lvl="1"/>
            <a:r>
              <a:rPr lang="en-US" dirty="0"/>
              <a:t>This clutters the interface with things unrelated to writing</a:t>
            </a:r>
          </a:p>
          <a:p>
            <a:r>
              <a:rPr lang="en-US" dirty="0"/>
              <a:t>Saving entries on my machine requires large organizational overhead</a:t>
            </a:r>
          </a:p>
          <a:p>
            <a:pPr lvl="1"/>
            <a:r>
              <a:rPr lang="en-US" dirty="0"/>
              <a:t>Organizing folders and naming files is a challenge that prevents new writing and retrieval of old writing</a:t>
            </a:r>
          </a:p>
          <a:p>
            <a:pPr lvl="1"/>
            <a:r>
              <a:rPr lang="en-US" dirty="0"/>
              <a:t>Using a filesystem makes it very challenging to store and query entry metadata</a:t>
            </a:r>
          </a:p>
          <a:p>
            <a:r>
              <a:rPr lang="en-US" dirty="0"/>
              <a:t>Saving entries online blurs privacy boundaries</a:t>
            </a:r>
          </a:p>
          <a:p>
            <a:pPr lvl="1"/>
            <a:r>
              <a:rPr lang="en-US" dirty="0"/>
              <a:t>The client/server model from social media companies like Facebook blurs </a:t>
            </a:r>
            <a:br>
              <a:rPr lang="en-US" dirty="0"/>
            </a:br>
            <a:r>
              <a:rPr lang="en-US" dirty="0"/>
              <a:t>privacy boundaries, </a:t>
            </a:r>
            <a:r>
              <a:rPr lang="en-US" dirty="0">
                <a:hlinkClick r:id="rId3"/>
              </a:rPr>
              <a:t>despite what Mark Zuckerberg tells you</a:t>
            </a:r>
            <a:endParaRPr lang="en-US" dirty="0"/>
          </a:p>
        </p:txBody>
      </p:sp>
      <p:sp>
        <p:nvSpPr>
          <p:cNvPr id="4" name="TextBox 3">
            <a:extLst>
              <a:ext uri="{FF2B5EF4-FFF2-40B4-BE49-F238E27FC236}">
                <a16:creationId xmlns:a16="http://schemas.microsoft.com/office/drawing/2014/main" id="{CB3B354D-38F3-4469-9D47-885AD6923A29}"/>
              </a:ext>
            </a:extLst>
          </p:cNvPr>
          <p:cNvSpPr txBox="1"/>
          <p:nvPr/>
        </p:nvSpPr>
        <p:spPr>
          <a:xfrm>
            <a:off x="1371599" y="1743075"/>
            <a:ext cx="6915151" cy="369332"/>
          </a:xfrm>
          <a:prstGeom prst="rect">
            <a:avLst/>
          </a:prstGeom>
          <a:noFill/>
        </p:spPr>
        <p:txBody>
          <a:bodyPr wrap="square" rtlCol="0">
            <a:spAutoFit/>
          </a:bodyPr>
          <a:lstStyle/>
          <a:p>
            <a:r>
              <a:rPr lang="en-US" dirty="0"/>
              <a:t>If you want to journal digitally, you face the following issues: </a:t>
            </a:r>
          </a:p>
        </p:txBody>
      </p:sp>
    </p:spTree>
    <p:extLst>
      <p:ext uri="{BB962C8B-B14F-4D97-AF65-F5344CB8AC3E}">
        <p14:creationId xmlns:p14="http://schemas.microsoft.com/office/powerpoint/2010/main" val="257602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80957-C044-44D9-8BAE-23DEC53E9158}"/>
              </a:ext>
            </a:extLst>
          </p:cNvPr>
          <p:cNvSpPr>
            <a:spLocks noGrp="1"/>
          </p:cNvSpPr>
          <p:nvPr>
            <p:ph type="title"/>
          </p:nvPr>
        </p:nvSpPr>
        <p:spPr>
          <a:xfrm>
            <a:off x="1371600" y="685800"/>
            <a:ext cx="9601200" cy="1485900"/>
          </a:xfrm>
        </p:spPr>
        <p:txBody>
          <a:bodyPr/>
          <a:lstStyle/>
          <a:p>
            <a:r>
              <a:rPr lang="en-US" dirty="0"/>
              <a:t>THE SOLUTION</a:t>
            </a:r>
          </a:p>
        </p:txBody>
      </p:sp>
      <p:pic>
        <p:nvPicPr>
          <p:cNvPr id="7" name="Graphic 6" descr="Chat">
            <a:extLst>
              <a:ext uri="{FF2B5EF4-FFF2-40B4-BE49-F238E27FC236}">
                <a16:creationId xmlns:a16="http://schemas.microsoft.com/office/drawing/2014/main" id="{9F698C5D-7300-4154-98ED-EDDC3FDA75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96735" y="5534799"/>
            <a:ext cx="914400" cy="914400"/>
          </a:xfrm>
          <a:prstGeom prst="rect">
            <a:avLst/>
          </a:prstGeom>
        </p:spPr>
      </p:pic>
      <p:pic>
        <p:nvPicPr>
          <p:cNvPr id="9" name="Graphic 8" descr="Thought bubble">
            <a:extLst>
              <a:ext uri="{FF2B5EF4-FFF2-40B4-BE49-F238E27FC236}">
                <a16:creationId xmlns:a16="http://schemas.microsoft.com/office/drawing/2014/main" id="{87446ACE-A968-421C-9DC3-AF1F5F8AF02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94621" y="2332073"/>
            <a:ext cx="914400" cy="914400"/>
          </a:xfrm>
          <a:prstGeom prst="rect">
            <a:avLst/>
          </a:prstGeom>
        </p:spPr>
      </p:pic>
      <p:pic>
        <p:nvPicPr>
          <p:cNvPr id="8" name="Graphic 7" descr="Smart Phone">
            <a:extLst>
              <a:ext uri="{FF2B5EF4-FFF2-40B4-BE49-F238E27FC236}">
                <a16:creationId xmlns:a16="http://schemas.microsoft.com/office/drawing/2014/main" id="{3646BDE0-81A4-44C9-BE2F-D2E1F782939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60971" y="3944953"/>
            <a:ext cx="914400" cy="914400"/>
          </a:xfrm>
          <a:prstGeom prst="rect">
            <a:avLst/>
          </a:prstGeom>
        </p:spPr>
      </p:pic>
      <p:pic>
        <p:nvPicPr>
          <p:cNvPr id="12" name="Graphic 11" descr="Computer">
            <a:extLst>
              <a:ext uri="{FF2B5EF4-FFF2-40B4-BE49-F238E27FC236}">
                <a16:creationId xmlns:a16="http://schemas.microsoft.com/office/drawing/2014/main" id="{4B6485E1-90EA-4E8E-81B1-C493BA8812C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713839" y="3944953"/>
            <a:ext cx="914400" cy="914400"/>
          </a:xfrm>
          <a:prstGeom prst="rect">
            <a:avLst/>
          </a:prstGeom>
        </p:spPr>
      </p:pic>
      <p:pic>
        <p:nvPicPr>
          <p:cNvPr id="15" name="Graphic 14" descr="Laptop">
            <a:extLst>
              <a:ext uri="{FF2B5EF4-FFF2-40B4-BE49-F238E27FC236}">
                <a16:creationId xmlns:a16="http://schemas.microsoft.com/office/drawing/2014/main" id="{EF8A075C-51F0-40B0-95D5-2A33A75BB64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390456" y="3944953"/>
            <a:ext cx="914400" cy="914400"/>
          </a:xfrm>
          <a:prstGeom prst="rect">
            <a:avLst/>
          </a:prstGeom>
        </p:spPr>
      </p:pic>
      <p:pic>
        <p:nvPicPr>
          <p:cNvPr id="17" name="Graphic 16" descr="Document">
            <a:extLst>
              <a:ext uri="{FF2B5EF4-FFF2-40B4-BE49-F238E27FC236}">
                <a16:creationId xmlns:a16="http://schemas.microsoft.com/office/drawing/2014/main" id="{2262509C-694F-427C-9C7F-693FA1E6F80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770346" y="2252185"/>
            <a:ext cx="914400" cy="914400"/>
          </a:xfrm>
          <a:prstGeom prst="rect">
            <a:avLst/>
          </a:prstGeom>
        </p:spPr>
      </p:pic>
      <p:sp>
        <p:nvSpPr>
          <p:cNvPr id="19" name="TextBox 18">
            <a:extLst>
              <a:ext uri="{FF2B5EF4-FFF2-40B4-BE49-F238E27FC236}">
                <a16:creationId xmlns:a16="http://schemas.microsoft.com/office/drawing/2014/main" id="{6AA5864F-861C-416E-805E-A1CF61B06016}"/>
              </a:ext>
            </a:extLst>
          </p:cNvPr>
          <p:cNvSpPr txBox="1"/>
          <p:nvPr/>
        </p:nvSpPr>
        <p:spPr>
          <a:xfrm>
            <a:off x="1666874" y="1841480"/>
            <a:ext cx="5615910" cy="3693319"/>
          </a:xfrm>
          <a:prstGeom prst="rect">
            <a:avLst/>
          </a:prstGeom>
          <a:noFill/>
        </p:spPr>
        <p:txBody>
          <a:bodyPr wrap="square" rtlCol="0">
            <a:spAutoFit/>
          </a:bodyPr>
          <a:lstStyle/>
          <a:p>
            <a:r>
              <a:rPr lang="en-US" dirty="0"/>
              <a:t>Make it as easy as possible to record text</a:t>
            </a:r>
          </a:p>
          <a:p>
            <a:endParaRPr lang="en-US" dirty="0"/>
          </a:p>
          <a:p>
            <a:endParaRPr lang="en-US" dirty="0"/>
          </a:p>
          <a:p>
            <a:endParaRPr lang="en-US" dirty="0"/>
          </a:p>
          <a:p>
            <a:endParaRPr lang="en-US" dirty="0"/>
          </a:p>
          <a:p>
            <a:endParaRPr lang="en-US" dirty="0"/>
          </a:p>
          <a:p>
            <a:r>
              <a:rPr lang="en-US" dirty="0"/>
              <a:t>Make it easy to retrieve – from any device or application</a:t>
            </a:r>
          </a:p>
          <a:p>
            <a:endParaRPr lang="en-US" dirty="0"/>
          </a:p>
          <a:p>
            <a:endParaRPr lang="en-US" dirty="0"/>
          </a:p>
          <a:p>
            <a:endParaRPr lang="en-US" dirty="0"/>
          </a:p>
          <a:p>
            <a:endParaRPr lang="en-US" dirty="0"/>
          </a:p>
          <a:p>
            <a:endParaRPr lang="en-US" dirty="0"/>
          </a:p>
          <a:p>
            <a:r>
              <a:rPr lang="en-US" dirty="0"/>
              <a:t>Make it possible to apply a context to it later</a:t>
            </a:r>
          </a:p>
        </p:txBody>
      </p:sp>
      <p:sp>
        <p:nvSpPr>
          <p:cNvPr id="20" name="Arrow: Right 19">
            <a:extLst>
              <a:ext uri="{FF2B5EF4-FFF2-40B4-BE49-F238E27FC236}">
                <a16:creationId xmlns:a16="http://schemas.microsoft.com/office/drawing/2014/main" id="{05C86559-A846-4424-AE48-8711EDFA2067}"/>
              </a:ext>
            </a:extLst>
          </p:cNvPr>
          <p:cNvSpPr/>
          <p:nvPr/>
        </p:nvSpPr>
        <p:spPr>
          <a:xfrm>
            <a:off x="3273195" y="2583464"/>
            <a:ext cx="1442504"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Connections">
            <a:extLst>
              <a:ext uri="{FF2B5EF4-FFF2-40B4-BE49-F238E27FC236}">
                <a16:creationId xmlns:a16="http://schemas.microsoft.com/office/drawing/2014/main" id="{6F4F83B0-26F3-446B-B45A-552EB98633A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694495" y="5534799"/>
            <a:ext cx="914400" cy="914400"/>
          </a:xfrm>
          <a:prstGeom prst="rect">
            <a:avLst/>
          </a:prstGeom>
        </p:spPr>
      </p:pic>
      <p:pic>
        <p:nvPicPr>
          <p:cNvPr id="24" name="Graphic 23" descr="Download">
            <a:extLst>
              <a:ext uri="{FF2B5EF4-FFF2-40B4-BE49-F238E27FC236}">
                <a16:creationId xmlns:a16="http://schemas.microsoft.com/office/drawing/2014/main" id="{8A058353-A022-40ED-A9E3-C641C6E934C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160971" y="5534799"/>
            <a:ext cx="914400" cy="914400"/>
          </a:xfrm>
          <a:prstGeom prst="rect">
            <a:avLst/>
          </a:prstGeom>
        </p:spPr>
      </p:pic>
      <p:pic>
        <p:nvPicPr>
          <p:cNvPr id="26" name="Graphic 25" descr="Envelope">
            <a:extLst>
              <a:ext uri="{FF2B5EF4-FFF2-40B4-BE49-F238E27FC236}">
                <a16:creationId xmlns:a16="http://schemas.microsoft.com/office/drawing/2014/main" id="{36E91DF6-41C9-44EB-A431-386D8631E4D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538464" y="5534799"/>
            <a:ext cx="914400" cy="914400"/>
          </a:xfrm>
          <a:prstGeom prst="rect">
            <a:avLst/>
          </a:prstGeom>
        </p:spPr>
      </p:pic>
    </p:spTree>
    <p:extLst>
      <p:ext uri="{BB962C8B-B14F-4D97-AF65-F5344CB8AC3E}">
        <p14:creationId xmlns:p14="http://schemas.microsoft.com/office/powerpoint/2010/main" val="2776841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E2B8A2D-F46F-4DA5-8AFF-BC57461C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95EF7E-D76F-41EB-AF1D-9368A822DF4F}"/>
              </a:ext>
            </a:extLst>
          </p:cNvPr>
          <p:cNvSpPr>
            <a:spLocks noGrp="1"/>
          </p:cNvSpPr>
          <p:nvPr>
            <p:ph type="title"/>
          </p:nvPr>
        </p:nvSpPr>
        <p:spPr>
          <a:xfrm>
            <a:off x="784743" y="685800"/>
            <a:ext cx="5793475" cy="1485900"/>
          </a:xfrm>
        </p:spPr>
        <p:txBody>
          <a:bodyPr>
            <a:normAutofit/>
          </a:bodyPr>
          <a:lstStyle/>
          <a:p>
            <a:r>
              <a:rPr lang="en-US" dirty="0"/>
              <a:t>QUICK EXPERIMENT</a:t>
            </a:r>
          </a:p>
        </p:txBody>
      </p:sp>
      <p:sp>
        <p:nvSpPr>
          <p:cNvPr id="3" name="Content Placeholder 2">
            <a:extLst>
              <a:ext uri="{FF2B5EF4-FFF2-40B4-BE49-F238E27FC236}">
                <a16:creationId xmlns:a16="http://schemas.microsoft.com/office/drawing/2014/main" id="{F9783508-83C3-4CD4-B5DA-047411D5D97E}"/>
              </a:ext>
            </a:extLst>
          </p:cNvPr>
          <p:cNvSpPr>
            <a:spLocks noGrp="1"/>
          </p:cNvSpPr>
          <p:nvPr>
            <p:ph idx="1"/>
          </p:nvPr>
        </p:nvSpPr>
        <p:spPr>
          <a:xfrm>
            <a:off x="784743" y="2286000"/>
            <a:ext cx="5793475" cy="3581400"/>
          </a:xfrm>
        </p:spPr>
        <p:txBody>
          <a:bodyPr>
            <a:normAutofit/>
          </a:bodyPr>
          <a:lstStyle/>
          <a:p>
            <a:pPr marL="0" indent="0">
              <a:buNone/>
            </a:pPr>
            <a:r>
              <a:rPr lang="en-US" dirty="0"/>
              <a:t>Let’s do a quick experiment:</a:t>
            </a:r>
            <a:br>
              <a:rPr lang="en-US" dirty="0"/>
            </a:br>
            <a:br>
              <a:rPr lang="en-US" dirty="0"/>
            </a:br>
            <a:r>
              <a:rPr lang="en-US" dirty="0"/>
              <a:t>	Write something down on an electronic 	device. </a:t>
            </a:r>
            <a:br>
              <a:rPr lang="en-US" dirty="0"/>
            </a:br>
            <a:endParaRPr lang="en-US" dirty="0"/>
          </a:p>
          <a:p>
            <a:pPr marL="0" indent="0">
              <a:buNone/>
            </a:pPr>
            <a:r>
              <a:rPr lang="en-US" dirty="0"/>
              <a:t>	Write whatever comes to mind in the next </a:t>
            </a:r>
            <a:br>
              <a:rPr lang="en-US" dirty="0"/>
            </a:br>
            <a:r>
              <a:rPr lang="en-US" dirty="0"/>
              <a:t>	15-30 seconds.</a:t>
            </a:r>
          </a:p>
          <a:p>
            <a:pPr marL="0" indent="0">
              <a:buNone/>
            </a:pPr>
            <a:br>
              <a:rPr lang="en-US" dirty="0">
                <a:hlinkClick r:id="rId3"/>
              </a:rPr>
            </a:br>
            <a:r>
              <a:rPr lang="en-US" dirty="0"/>
              <a:t>	</a:t>
            </a:r>
            <a:r>
              <a:rPr lang="en-US" dirty="0">
                <a:hlinkClick r:id="rId3"/>
              </a:rPr>
              <a:t>Here</a:t>
            </a:r>
            <a:r>
              <a:rPr lang="en-US" dirty="0"/>
              <a:t> is something to time yourself with if 	you need.</a:t>
            </a:r>
          </a:p>
        </p:txBody>
      </p:sp>
      <p:sp>
        <p:nvSpPr>
          <p:cNvPr id="22" name="Rectangle 21">
            <a:extLst>
              <a:ext uri="{FF2B5EF4-FFF2-40B4-BE49-F238E27FC236}">
                <a16:creationId xmlns:a16="http://schemas.microsoft.com/office/drawing/2014/main" id="{292BAD85-00E4-4D0A-993C-8372E78E1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Graphic 14" descr="Document">
            <a:extLst>
              <a:ext uri="{FF2B5EF4-FFF2-40B4-BE49-F238E27FC236}">
                <a16:creationId xmlns:a16="http://schemas.microsoft.com/office/drawing/2014/main" id="{CAAA7C03-D7EA-4EB0-A056-81EB4D488C6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68000" y="4667677"/>
            <a:ext cx="1749777" cy="1749777"/>
          </a:xfrm>
          <a:prstGeom prst="rect">
            <a:avLst/>
          </a:prstGeom>
          <a:ln>
            <a:noFill/>
          </a:ln>
          <a:effectLst/>
        </p:spPr>
      </p:pic>
      <p:pic>
        <p:nvPicPr>
          <p:cNvPr id="7" name="Graphic 6" descr="Stopwatch">
            <a:extLst>
              <a:ext uri="{FF2B5EF4-FFF2-40B4-BE49-F238E27FC236}">
                <a16:creationId xmlns:a16="http://schemas.microsoft.com/office/drawing/2014/main" id="{2DE9A696-C165-4AB1-A6DC-C167E65AE4A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68001" y="2714980"/>
            <a:ext cx="1749776" cy="1749776"/>
          </a:xfrm>
          <a:prstGeom prst="rect">
            <a:avLst/>
          </a:prstGeom>
          <a:ln>
            <a:noFill/>
          </a:ln>
          <a:effectLst/>
        </p:spPr>
      </p:pic>
      <p:pic>
        <p:nvPicPr>
          <p:cNvPr id="9" name="Graphic 8" descr="Browser window">
            <a:extLst>
              <a:ext uri="{FF2B5EF4-FFF2-40B4-BE49-F238E27FC236}">
                <a16:creationId xmlns:a16="http://schemas.microsoft.com/office/drawing/2014/main" id="{11D804AF-56BC-4A18-87CD-BD1AED9285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68000" y="863744"/>
            <a:ext cx="1749776" cy="1749776"/>
          </a:xfrm>
          <a:prstGeom prst="rect">
            <a:avLst/>
          </a:prstGeom>
        </p:spPr>
      </p:pic>
    </p:spTree>
    <p:extLst>
      <p:ext uri="{BB962C8B-B14F-4D97-AF65-F5344CB8AC3E}">
        <p14:creationId xmlns:p14="http://schemas.microsoft.com/office/powerpoint/2010/main" val="4067540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5EF7E-D76F-41EB-AF1D-9368A822DF4F}"/>
              </a:ext>
            </a:extLst>
          </p:cNvPr>
          <p:cNvSpPr>
            <a:spLocks noGrp="1"/>
          </p:cNvSpPr>
          <p:nvPr>
            <p:ph type="title"/>
          </p:nvPr>
        </p:nvSpPr>
        <p:spPr/>
        <p:txBody>
          <a:bodyPr/>
          <a:lstStyle/>
          <a:p>
            <a:r>
              <a:rPr lang="en-US" dirty="0"/>
              <a:t>QUICK EXPERIMENT</a:t>
            </a:r>
          </a:p>
        </p:txBody>
      </p:sp>
      <p:sp>
        <p:nvSpPr>
          <p:cNvPr id="3" name="Content Placeholder 2">
            <a:extLst>
              <a:ext uri="{FF2B5EF4-FFF2-40B4-BE49-F238E27FC236}">
                <a16:creationId xmlns:a16="http://schemas.microsoft.com/office/drawing/2014/main" id="{F9783508-83C3-4CD4-B5DA-047411D5D97E}"/>
              </a:ext>
            </a:extLst>
          </p:cNvPr>
          <p:cNvSpPr>
            <a:spLocks noGrp="1"/>
          </p:cNvSpPr>
          <p:nvPr>
            <p:ph idx="1"/>
          </p:nvPr>
        </p:nvSpPr>
        <p:spPr>
          <a:xfrm>
            <a:off x="1918252" y="2286000"/>
            <a:ext cx="9054548" cy="3071191"/>
          </a:xfrm>
        </p:spPr>
        <p:txBody>
          <a:bodyPr>
            <a:normAutofit/>
          </a:bodyPr>
          <a:lstStyle/>
          <a:p>
            <a:pPr marL="0" indent="0">
              <a:buNone/>
            </a:pPr>
            <a:r>
              <a:rPr lang="en-US" dirty="0"/>
              <a:t>Did you use a mobile device or a laptop? What application did you use?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3229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5EF7E-D76F-41EB-AF1D-9368A822DF4F}"/>
              </a:ext>
            </a:extLst>
          </p:cNvPr>
          <p:cNvSpPr>
            <a:spLocks noGrp="1"/>
          </p:cNvSpPr>
          <p:nvPr>
            <p:ph type="title"/>
          </p:nvPr>
        </p:nvSpPr>
        <p:spPr/>
        <p:txBody>
          <a:bodyPr/>
          <a:lstStyle/>
          <a:p>
            <a:r>
              <a:rPr lang="en-US" dirty="0"/>
              <a:t>QUICK EXPERIMENT</a:t>
            </a:r>
          </a:p>
        </p:txBody>
      </p:sp>
      <p:sp>
        <p:nvSpPr>
          <p:cNvPr id="3" name="Content Placeholder 2">
            <a:extLst>
              <a:ext uri="{FF2B5EF4-FFF2-40B4-BE49-F238E27FC236}">
                <a16:creationId xmlns:a16="http://schemas.microsoft.com/office/drawing/2014/main" id="{F9783508-83C3-4CD4-B5DA-047411D5D97E}"/>
              </a:ext>
            </a:extLst>
          </p:cNvPr>
          <p:cNvSpPr>
            <a:spLocks noGrp="1"/>
          </p:cNvSpPr>
          <p:nvPr>
            <p:ph idx="1"/>
          </p:nvPr>
        </p:nvSpPr>
        <p:spPr>
          <a:xfrm>
            <a:off x="1918252" y="2286000"/>
            <a:ext cx="9054548" cy="3071191"/>
          </a:xfrm>
        </p:spPr>
        <p:txBody>
          <a:bodyPr>
            <a:normAutofit/>
          </a:bodyPr>
          <a:lstStyle/>
          <a:p>
            <a:pPr marL="0" indent="0">
              <a:buNone/>
            </a:pPr>
            <a:r>
              <a:rPr lang="en-US" dirty="0"/>
              <a:t>Did you use a mobile device or a laptop? What application did you use?</a:t>
            </a:r>
          </a:p>
          <a:p>
            <a:pPr marL="0" indent="0">
              <a:buNone/>
            </a:pPr>
            <a:r>
              <a:rPr lang="en-US" dirty="0"/>
              <a:t>How long did it take you to start writing?</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64544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5EF7E-D76F-41EB-AF1D-9368A822DF4F}"/>
              </a:ext>
            </a:extLst>
          </p:cNvPr>
          <p:cNvSpPr>
            <a:spLocks noGrp="1"/>
          </p:cNvSpPr>
          <p:nvPr>
            <p:ph type="title"/>
          </p:nvPr>
        </p:nvSpPr>
        <p:spPr>
          <a:xfrm>
            <a:off x="1371600" y="685800"/>
            <a:ext cx="9601200" cy="1485900"/>
          </a:xfrm>
        </p:spPr>
        <p:txBody>
          <a:bodyPr/>
          <a:lstStyle/>
          <a:p>
            <a:r>
              <a:rPr lang="en-US" dirty="0"/>
              <a:t>QUICK EXPERIMENT</a:t>
            </a:r>
          </a:p>
        </p:txBody>
      </p:sp>
      <p:sp>
        <p:nvSpPr>
          <p:cNvPr id="3" name="Content Placeholder 2">
            <a:extLst>
              <a:ext uri="{FF2B5EF4-FFF2-40B4-BE49-F238E27FC236}">
                <a16:creationId xmlns:a16="http://schemas.microsoft.com/office/drawing/2014/main" id="{F9783508-83C3-4CD4-B5DA-047411D5D97E}"/>
              </a:ext>
            </a:extLst>
          </p:cNvPr>
          <p:cNvSpPr>
            <a:spLocks noGrp="1"/>
          </p:cNvSpPr>
          <p:nvPr>
            <p:ph idx="1"/>
          </p:nvPr>
        </p:nvSpPr>
        <p:spPr>
          <a:xfrm>
            <a:off x="1918252" y="2286000"/>
            <a:ext cx="9054548" cy="3071191"/>
          </a:xfrm>
        </p:spPr>
        <p:txBody>
          <a:bodyPr>
            <a:normAutofit/>
          </a:bodyPr>
          <a:lstStyle/>
          <a:p>
            <a:pPr marL="0" indent="0">
              <a:buNone/>
            </a:pPr>
            <a:r>
              <a:rPr lang="en-US" dirty="0"/>
              <a:t>Did you use a mobile device or a laptop? What application did you use?</a:t>
            </a:r>
          </a:p>
          <a:p>
            <a:pPr marL="0" indent="0">
              <a:buNone/>
            </a:pPr>
            <a:r>
              <a:rPr lang="en-US" dirty="0"/>
              <a:t>How long did it take you to start writing?</a:t>
            </a:r>
          </a:p>
          <a:p>
            <a:pPr marL="0" indent="0">
              <a:buNone/>
            </a:pPr>
            <a:r>
              <a:rPr lang="en-US" dirty="0"/>
              <a:t>In its current form, would it be possible to share what you wrote? How?</a:t>
            </a:r>
          </a:p>
          <a:p>
            <a:pPr marL="0" indent="0">
              <a:buNone/>
            </a:pPr>
            <a:endParaRPr lang="en-US" dirty="0"/>
          </a:p>
        </p:txBody>
      </p:sp>
    </p:spTree>
    <p:extLst>
      <p:ext uri="{BB962C8B-B14F-4D97-AF65-F5344CB8AC3E}">
        <p14:creationId xmlns:p14="http://schemas.microsoft.com/office/powerpoint/2010/main" val="51181542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907</TotalTime>
  <Words>2094</Words>
  <Application>Microsoft Office PowerPoint</Application>
  <PresentationFormat>Widescreen</PresentationFormat>
  <Paragraphs>249</Paragraphs>
  <Slides>33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Franklin Gothic Book</vt:lpstr>
      <vt:lpstr>Crop</vt:lpstr>
      <vt:lpstr>A radical new way to write</vt:lpstr>
      <vt:lpstr>BACKGROUND</vt:lpstr>
      <vt:lpstr>BACKGROUND</vt:lpstr>
      <vt:lpstr>THE PROBLEM</vt:lpstr>
      <vt:lpstr>THE SOLUTION</vt:lpstr>
      <vt:lpstr>QUICK EXPERIMENT</vt:lpstr>
      <vt:lpstr>QUICK EXPERIMENT</vt:lpstr>
      <vt:lpstr>QUICK EXPERIMENT</vt:lpstr>
      <vt:lpstr>QUICK EXPERIMENT</vt:lpstr>
      <vt:lpstr>IMPLEMENTATION</vt:lpstr>
      <vt:lpstr>IMPLEMENTATION</vt:lpstr>
      <vt:lpstr>IMPLEMENTATION</vt:lpstr>
      <vt:lpstr>IMPLEMENTATION</vt:lpstr>
      <vt:lpstr>IMPLEMENTATION</vt:lpstr>
      <vt:lpstr>IMPLEMENTATION</vt:lpstr>
      <vt:lpstr>IMPLEMENTATION</vt:lpstr>
      <vt:lpstr>IMPLEMENTATION</vt:lpstr>
      <vt:lpstr>TESTING</vt:lpstr>
      <vt:lpstr>TESTING</vt:lpstr>
      <vt:lpstr>TESTING</vt:lpstr>
      <vt:lpstr>CHALLENGES</vt:lpstr>
      <vt:lpstr>CHALLENGES</vt:lpstr>
      <vt:lpstr>Challenges</vt:lpstr>
      <vt:lpstr>CHALLENGES</vt:lpstr>
      <vt:lpstr>CHALLENGES</vt:lpstr>
      <vt:lpstr>CHALLENGES</vt:lpstr>
      <vt:lpstr>CHALLENGES</vt:lpstr>
      <vt:lpstr>CHALLENGES</vt:lpstr>
      <vt:lpstr>FUTURE WORKS</vt:lpstr>
      <vt:lpstr>FUTURE WORKS</vt:lpstr>
      <vt:lpstr>FUTURE WORKS</vt:lpstr>
      <vt:lpstr>FUTURE WORKS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112 Final project</dc:title>
  <dc:creator>Patrick Kinsella</dc:creator>
  <cp:lastModifiedBy>Patrick Kinsella</cp:lastModifiedBy>
  <cp:revision>46</cp:revision>
  <dcterms:created xsi:type="dcterms:W3CDTF">2019-04-28T08:28:46Z</dcterms:created>
  <dcterms:modified xsi:type="dcterms:W3CDTF">2019-05-03T08:47:18Z</dcterms:modified>
</cp:coreProperties>
</file>