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EFD5E-EADD-4033-8320-F8FDE3E3AF60}" v="2" dt="2023-08-13T16:42:41.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8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Pirrone" userId="def1779f677067c4" providerId="LiveId" clId="{B7DEFD5E-EADD-4033-8320-F8FDE3E3AF60}"/>
    <pc:docChg chg="custSel modSld">
      <pc:chgData name="Bryan Pirrone" userId="def1779f677067c4" providerId="LiveId" clId="{B7DEFD5E-EADD-4033-8320-F8FDE3E3AF60}" dt="2023-08-13T16:57:59.431" v="4916" actId="20577"/>
      <pc:docMkLst>
        <pc:docMk/>
      </pc:docMkLst>
      <pc:sldChg chg="modSp mod">
        <pc:chgData name="Bryan Pirrone" userId="def1779f677067c4" providerId="LiveId" clId="{B7DEFD5E-EADD-4033-8320-F8FDE3E3AF60}" dt="2023-08-13T15:50:24.798" v="12" actId="20577"/>
        <pc:sldMkLst>
          <pc:docMk/>
          <pc:sldMk cId="409182036" sldId="258"/>
        </pc:sldMkLst>
        <pc:spChg chg="mod">
          <ac:chgData name="Bryan Pirrone" userId="def1779f677067c4" providerId="LiveId" clId="{B7DEFD5E-EADD-4033-8320-F8FDE3E3AF60}" dt="2023-08-13T15:50:24.798" v="12" actId="20577"/>
          <ac:spMkLst>
            <pc:docMk/>
            <pc:sldMk cId="409182036" sldId="258"/>
            <ac:spMk id="3" creationId="{00000000-0000-0000-0000-000000000000}"/>
          </ac:spMkLst>
        </pc:spChg>
      </pc:sldChg>
      <pc:sldChg chg="modSp mod modNotesTx">
        <pc:chgData name="Bryan Pirrone" userId="def1779f677067c4" providerId="LiveId" clId="{B7DEFD5E-EADD-4033-8320-F8FDE3E3AF60}" dt="2023-08-13T16:34:49.607" v="566" actId="20577"/>
        <pc:sldMkLst>
          <pc:docMk/>
          <pc:sldMk cId="1865885945" sldId="260"/>
        </pc:sldMkLst>
        <pc:spChg chg="mod">
          <ac:chgData name="Bryan Pirrone" userId="def1779f677067c4" providerId="LiveId" clId="{B7DEFD5E-EADD-4033-8320-F8FDE3E3AF60}" dt="2023-08-13T15:54:18.587" v="229" actId="14100"/>
          <ac:spMkLst>
            <pc:docMk/>
            <pc:sldMk cId="1865885945" sldId="260"/>
            <ac:spMk id="3" creationId="{00000000-0000-0000-0000-000000000000}"/>
          </ac:spMkLst>
        </pc:spChg>
      </pc:sldChg>
      <pc:sldChg chg="addSp delSp modSp mod modNotesTx">
        <pc:chgData name="Bryan Pirrone" userId="def1779f677067c4" providerId="LiveId" clId="{B7DEFD5E-EADD-4033-8320-F8FDE3E3AF60}" dt="2023-08-13T16:50:21.744" v="3509" actId="20577"/>
        <pc:sldMkLst>
          <pc:docMk/>
          <pc:sldMk cId="2776425341" sldId="261"/>
        </pc:sldMkLst>
        <pc:spChg chg="mod">
          <ac:chgData name="Bryan Pirrone" userId="def1779f677067c4" providerId="LiveId" clId="{B7DEFD5E-EADD-4033-8320-F8FDE3E3AF60}" dt="2023-08-13T16:50:21.744" v="3509" actId="20577"/>
          <ac:spMkLst>
            <pc:docMk/>
            <pc:sldMk cId="2776425341" sldId="261"/>
            <ac:spMk id="2" creationId="{00000000-0000-0000-0000-000000000000}"/>
          </ac:spMkLst>
        </pc:spChg>
        <pc:spChg chg="del mod">
          <ac:chgData name="Bryan Pirrone" userId="def1779f677067c4" providerId="LiveId" clId="{B7DEFD5E-EADD-4033-8320-F8FDE3E3AF60}" dt="2023-08-13T16:35:22.398" v="568" actId="931"/>
          <ac:spMkLst>
            <pc:docMk/>
            <pc:sldMk cId="2776425341" sldId="261"/>
            <ac:spMk id="3" creationId="{00000000-0000-0000-0000-000000000000}"/>
          </ac:spMkLst>
        </pc:spChg>
        <pc:picChg chg="add mod">
          <ac:chgData name="Bryan Pirrone" userId="def1779f677067c4" providerId="LiveId" clId="{B7DEFD5E-EADD-4033-8320-F8FDE3E3AF60}" dt="2023-08-13T16:35:28.379" v="569" actId="14100"/>
          <ac:picMkLst>
            <pc:docMk/>
            <pc:sldMk cId="2776425341" sldId="261"/>
            <ac:picMk id="5" creationId="{0CA69E9B-BB54-4A20-26F4-8958AE4F679C}"/>
          </ac:picMkLst>
        </pc:picChg>
      </pc:sldChg>
      <pc:sldChg chg="modSp mod modNotesTx">
        <pc:chgData name="Bryan Pirrone" userId="def1779f677067c4" providerId="LiveId" clId="{B7DEFD5E-EADD-4033-8320-F8FDE3E3AF60}" dt="2023-08-13T16:54:44.621" v="4363" actId="20577"/>
        <pc:sldMkLst>
          <pc:docMk/>
          <pc:sldMk cId="376843144" sldId="263"/>
        </pc:sldMkLst>
        <pc:spChg chg="mod">
          <ac:chgData name="Bryan Pirrone" userId="def1779f677067c4" providerId="LiveId" clId="{B7DEFD5E-EADD-4033-8320-F8FDE3E3AF60}" dt="2023-08-13T16:52:35.241" v="3995" actId="20577"/>
          <ac:spMkLst>
            <pc:docMk/>
            <pc:sldMk cId="376843144" sldId="263"/>
            <ac:spMk id="3" creationId="{00000000-0000-0000-0000-000000000000}"/>
          </ac:spMkLst>
        </pc:spChg>
      </pc:sldChg>
      <pc:sldChg chg="modSp mod modNotesTx">
        <pc:chgData name="Bryan Pirrone" userId="def1779f677067c4" providerId="LiveId" clId="{B7DEFD5E-EADD-4033-8320-F8FDE3E3AF60}" dt="2023-08-13T16:57:59.431" v="4916" actId="20577"/>
        <pc:sldMkLst>
          <pc:docMk/>
          <pc:sldMk cId="3225141645" sldId="265"/>
        </pc:sldMkLst>
        <pc:spChg chg="mod">
          <ac:chgData name="Bryan Pirrone" userId="def1779f677067c4" providerId="LiveId" clId="{B7DEFD5E-EADD-4033-8320-F8FDE3E3AF60}" dt="2023-08-13T16:56:01.089" v="4480" actId="5793"/>
          <ac:spMkLst>
            <pc:docMk/>
            <pc:sldMk cId="3225141645" sldId="265"/>
            <ac:spMk id="3" creationId="{00000000-0000-0000-0000-000000000000}"/>
          </ac:spMkLst>
        </pc:spChg>
      </pc:sldChg>
      <pc:sldChg chg="addSp delSp modSp mod modNotesTx">
        <pc:chgData name="Bryan Pirrone" userId="def1779f677067c4" providerId="LiveId" clId="{B7DEFD5E-EADD-4033-8320-F8FDE3E3AF60}" dt="2023-08-13T16:50:28.040" v="3510" actId="20577"/>
        <pc:sldMkLst>
          <pc:docMk/>
          <pc:sldMk cId="3564055637" sldId="267"/>
        </pc:sldMkLst>
        <pc:spChg chg="mod">
          <ac:chgData name="Bryan Pirrone" userId="def1779f677067c4" providerId="LiveId" clId="{B7DEFD5E-EADD-4033-8320-F8FDE3E3AF60}" dt="2023-08-13T16:50:04.520" v="3482" actId="20577"/>
          <ac:spMkLst>
            <pc:docMk/>
            <pc:sldMk cId="3564055637" sldId="267"/>
            <ac:spMk id="2" creationId="{00000000-0000-0000-0000-000000000000}"/>
          </ac:spMkLst>
        </pc:spChg>
        <pc:spChg chg="del mod">
          <ac:chgData name="Bryan Pirrone" userId="def1779f677067c4" providerId="LiveId" clId="{B7DEFD5E-EADD-4033-8320-F8FDE3E3AF60}" dt="2023-08-13T16:42:41.175" v="2054" actId="931"/>
          <ac:spMkLst>
            <pc:docMk/>
            <pc:sldMk cId="3564055637" sldId="267"/>
            <ac:spMk id="3" creationId="{00000000-0000-0000-0000-000000000000}"/>
          </ac:spMkLst>
        </pc:spChg>
        <pc:picChg chg="add mod">
          <ac:chgData name="Bryan Pirrone" userId="def1779f677067c4" providerId="LiveId" clId="{B7DEFD5E-EADD-4033-8320-F8FDE3E3AF60}" dt="2023-08-13T16:42:55.020" v="2058" actId="1076"/>
          <ac:picMkLst>
            <pc:docMk/>
            <pc:sldMk cId="3564055637" sldId="267"/>
            <ac:picMk id="5" creationId="{B57B7040-7257-BCF1-65E2-C5BFE9F8C2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-Android/iPhone and computer access compatibility</a:t>
            </a:r>
          </a:p>
          <a:p>
            <a:r>
              <a:rPr lang="en-US" dirty="0"/>
              <a:t>-Online/offline functionality necessary for all users</a:t>
            </a:r>
          </a:p>
          <a:p>
            <a:r>
              <a:rPr lang="en-US" dirty="0"/>
              <a:t>-User account validation required in the form of Username/Password and two-factor authentication</a:t>
            </a:r>
          </a:p>
          <a:p>
            <a:r>
              <a:rPr lang="en-US" dirty="0"/>
              <a:t>-All users need to have the ability to view/select/modify/cancel lesson reservations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individuals who will be interacting with the system are the client, administrator, secretary, instructors, owner, and the DMV.</a:t>
            </a:r>
          </a:p>
          <a:p>
            <a:endParaRPr lang="en-US" baseline="0" dirty="0"/>
          </a:p>
          <a:p>
            <a:r>
              <a:rPr lang="en-US" baseline="0" dirty="0"/>
              <a:t>All users will need to log in to access their account-specific information. User accounts will be role-specific based on their interactions with the system.</a:t>
            </a:r>
          </a:p>
          <a:p>
            <a:r>
              <a:rPr lang="en-US" baseline="0" dirty="0"/>
              <a:t>Clients will be able to view and select available packages, view/make/change/cancel lesson appointments, access lesson/test material, and reset their passwords.</a:t>
            </a:r>
          </a:p>
          <a:p>
            <a:r>
              <a:rPr lang="en-US" baseline="0" dirty="0"/>
              <a:t>The administrator will be able to reset passwords, remove individuals from the system, and ensure roles are properly assigned.</a:t>
            </a:r>
          </a:p>
          <a:p>
            <a:r>
              <a:rPr lang="en-US" baseline="0" dirty="0"/>
              <a:t>The DMV will be synchronized with the system to ensure policy updates get incorporated into study materials.</a:t>
            </a:r>
          </a:p>
          <a:p>
            <a:r>
              <a:rPr lang="en-US" baseline="0" dirty="0"/>
              <a:t>The secretary will have the ability to assist with the scheduling, modification, and cancellation of driving lessons.</a:t>
            </a:r>
          </a:p>
          <a:p>
            <a:r>
              <a:rPr lang="en-US" baseline="0" dirty="0"/>
              <a:t>The instructors will be able to view/edit reports and access the master schedule.</a:t>
            </a:r>
          </a:p>
          <a:p>
            <a:r>
              <a:rPr lang="en-US" baseline="0" dirty="0"/>
              <a:t>The owner will be able to view reports about the schedule and see who edited it last.</a:t>
            </a:r>
          </a:p>
          <a:p>
            <a:endParaRPr lang="en-US" baseline="0" dirty="0"/>
          </a:p>
          <a:p>
            <a:r>
              <a:rPr lang="en-US" baseline="0" dirty="0"/>
              <a:t>In order to integrate the goal of </a:t>
            </a:r>
            <a:r>
              <a:rPr lang="en-US" baseline="0" dirty="0" err="1"/>
              <a:t>DriverPass</a:t>
            </a:r>
            <a:r>
              <a:rPr lang="en-US" baseline="0" dirty="0"/>
              <a:t> into the system, we had to include all of this functionality with respect to an individual’s interaction with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activity diagram depicts how any user of the system would log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user will attempt to log in or create a new account. If the individual forgot their password, they will be allowed to reset it by sending a link to their registered email address for their account. If the login failed, they would have several attempts to re-enter their password. Once the correct username/password is entered and verified, the user’s role will be identified. Two-factor authentication will require that an emailed code be entered successfully. If the code is successfully entered, then the user will be granted access to the system. If the code is not successfully entered, the individual will be given three attempts to enter the correct code prior to the account being locked out. Once the account is locked out, the system administrator will be notified of the lock-out.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DriverPass</a:t>
            </a:r>
            <a:r>
              <a:rPr lang="en-US" baseline="0" dirty="0"/>
              <a:t> needs a form of login verification for security purposes. This process helps to ensure that unauthorized access is minimized.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necessary component for the fidelity of the system. It helps to ensure that personal information is protected, unauthorized access is denied, and malicious and inadvertent actions are prevented. Since personal and business information will be on the website, protecting this information is vital.</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individual to access new, updated information in the system, they will need to be able to access the internet. While offline functionality exists, it is solely for the data that is present at the time of the download.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will not be completely ADA-compliant. The system isn’t designed currently to support </a:t>
            </a:r>
            <a:r>
              <a:rPr lang="en-US"/>
              <a:t>blind individuals.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Bryan Pirrone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3" y="801866"/>
            <a:ext cx="5461347" cy="5230634"/>
          </a:xfrm>
        </p:spPr>
        <p:txBody>
          <a:bodyPr anchor="ctr">
            <a:normAutofit/>
          </a:bodyPr>
          <a:lstStyle/>
          <a:p>
            <a:r>
              <a:rPr lang="en-US" sz="2400" dirty="0">
                <a:solidFill>
                  <a:srgbClr val="000000"/>
                </a:solidFill>
              </a:rPr>
              <a:t>Compatible with Android and iPhone devices</a:t>
            </a:r>
          </a:p>
          <a:p>
            <a:r>
              <a:rPr lang="en-US" sz="2400" dirty="0">
                <a:solidFill>
                  <a:srgbClr val="000000"/>
                </a:solidFill>
              </a:rPr>
              <a:t>Online/offline functionality via the Cloud</a:t>
            </a:r>
          </a:p>
          <a:p>
            <a:r>
              <a:rPr lang="en-US" sz="2400" dirty="0">
                <a:solidFill>
                  <a:srgbClr val="000000"/>
                </a:solidFill>
              </a:rPr>
              <a:t>User credential validation</a:t>
            </a:r>
          </a:p>
          <a:p>
            <a:r>
              <a:rPr lang="en-US" sz="2400" dirty="0">
                <a:solidFill>
                  <a:srgbClr val="000000"/>
                </a:solidFill>
              </a:rPr>
              <a:t>Viewing/Selecting/Modifying/Cancelling Lesson Reservations</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err="1">
                <a:solidFill>
                  <a:schemeClr val="bg1"/>
                </a:solidFill>
              </a:rPr>
              <a:t>DriverPass</a:t>
            </a:r>
            <a:r>
              <a:rPr lang="en-US" dirty="0">
                <a:solidFill>
                  <a:schemeClr val="bg1"/>
                </a:solidFill>
              </a:rPr>
              <a:t> Use Case Diagram</a:t>
            </a:r>
          </a:p>
        </p:txBody>
      </p:sp>
      <p:pic>
        <p:nvPicPr>
          <p:cNvPr id="5" name="Content Placeholder 4" descr="A diagram of a diagram&#10;&#10;Description automatically generated">
            <a:extLst>
              <a:ext uri="{FF2B5EF4-FFF2-40B4-BE49-F238E27FC236}">
                <a16:creationId xmlns:a16="http://schemas.microsoft.com/office/drawing/2014/main" id="{0CA69E9B-BB54-4A20-26F4-8958AE4F679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043474"/>
            <a:ext cx="5873701" cy="5255726"/>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User Log In</a:t>
            </a:r>
          </a:p>
        </p:txBody>
      </p:sp>
      <p:pic>
        <p:nvPicPr>
          <p:cNvPr id="5" name="Content Placeholder 4" descr="A diagram of a computer&#10;&#10;Description automatically generated">
            <a:extLst>
              <a:ext uri="{FF2B5EF4-FFF2-40B4-BE49-F238E27FC236}">
                <a16:creationId xmlns:a16="http://schemas.microsoft.com/office/drawing/2014/main" id="{B57B7040-7257-BCF1-65E2-C5BFE9F8C2F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71458" y="1043759"/>
            <a:ext cx="6542835" cy="505582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Users will be required to have their case-sensitive username and password for login credentials</a:t>
            </a:r>
          </a:p>
          <a:p>
            <a:r>
              <a:rPr lang="en-US" sz="2400" dirty="0">
                <a:solidFill>
                  <a:srgbClr val="000000"/>
                </a:solidFill>
              </a:rPr>
              <a:t>Two-factor authentication will be utilized to verify user access</a:t>
            </a:r>
          </a:p>
          <a:p>
            <a:r>
              <a:rPr lang="en-US" sz="2400" dirty="0">
                <a:solidFill>
                  <a:srgbClr val="000000"/>
                </a:solidFill>
              </a:rPr>
              <a:t>Cloud architecture will be responsible for data exchange between the client and the server</a:t>
            </a:r>
          </a:p>
          <a:p>
            <a:r>
              <a:rPr lang="en-US" sz="2400" dirty="0">
                <a:solidFill>
                  <a:srgbClr val="000000"/>
                </a:solidFill>
              </a:rPr>
              <a:t>User accounts will be locked out after three unsuccessful login attempts</a:t>
            </a:r>
          </a:p>
          <a:p>
            <a:r>
              <a:rPr lang="en-US" sz="2400" dirty="0">
                <a:solidFill>
                  <a:srgbClr val="000000"/>
                </a:solidFill>
              </a:rPr>
              <a:t>Users will be able to reset their passwords through the website by entering the email address associated with their account.</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Updates will only be available when connected to the internet</a:t>
            </a:r>
          </a:p>
          <a:p>
            <a:r>
              <a:rPr lang="en-US" sz="2400" dirty="0">
                <a:solidFill>
                  <a:srgbClr val="000000"/>
                </a:solidFill>
              </a:rPr>
              <a:t>The system will not be completely ADA-compliant</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1409</TotalTime>
  <Words>700</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DriverPass Use Case Diagram</vt:lpstr>
      <vt:lpstr>User Log In</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Bryan Pirrone</cp:lastModifiedBy>
  <cp:revision>20</cp:revision>
  <dcterms:created xsi:type="dcterms:W3CDTF">2019-10-14T02:36:52Z</dcterms:created>
  <dcterms:modified xsi:type="dcterms:W3CDTF">2023-08-13T16:58:00Z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