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70" r:id="rId13"/>
    <p:sldId id="273" r:id="rId14"/>
    <p:sldId id="271" r:id="rId15"/>
    <p:sldId id="272" r:id="rId16"/>
    <p:sldId id="265" r:id="rId17"/>
    <p:sldId id="266" r:id="rId18"/>
    <p:sldId id="26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BBE268-0BD5-430F-A0BC-647F9FAF1A4B}" v="62" dt="2022-06-15T20:47:13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Pirrone" userId="def1779f677067c4" providerId="LiveId" clId="{94BBE268-0BD5-430F-A0BC-647F9FAF1A4B}"/>
    <pc:docChg chg="undo custSel addSld delSld modSld">
      <pc:chgData name="Bryan Pirrone" userId="def1779f677067c4" providerId="LiveId" clId="{94BBE268-0BD5-430F-A0BC-647F9FAF1A4B}" dt="2022-06-15T20:47:13.785" v="5991" actId="27636"/>
      <pc:docMkLst>
        <pc:docMk/>
      </pc:docMkLst>
      <pc:sldChg chg="addSp delSp modSp mod setBg">
        <pc:chgData name="Bryan Pirrone" userId="def1779f677067c4" providerId="LiveId" clId="{94BBE268-0BD5-430F-A0BC-647F9FAF1A4B}" dt="2022-06-15T20:33:52.126" v="5005"/>
        <pc:sldMkLst>
          <pc:docMk/>
          <pc:sldMk cId="2512239865" sldId="256"/>
        </pc:sldMkLst>
        <pc:spChg chg="mod">
          <ac:chgData name="Bryan Pirrone" userId="def1779f677067c4" providerId="LiveId" clId="{94BBE268-0BD5-430F-A0BC-647F9FAF1A4B}" dt="2022-06-15T20:33:18.157" v="4998" actId="26606"/>
          <ac:spMkLst>
            <pc:docMk/>
            <pc:sldMk cId="2512239865" sldId="256"/>
            <ac:spMk id="2" creationId="{BADA2406-528A-8881-E0D4-35C7DCE95949}"/>
          </ac:spMkLst>
        </pc:spChg>
        <pc:spChg chg="mod">
          <ac:chgData name="Bryan Pirrone" userId="def1779f677067c4" providerId="LiveId" clId="{94BBE268-0BD5-430F-A0BC-647F9FAF1A4B}" dt="2022-06-15T20:33:18.157" v="4998" actId="26606"/>
          <ac:spMkLst>
            <pc:docMk/>
            <pc:sldMk cId="2512239865" sldId="256"/>
            <ac:spMk id="3" creationId="{AC40060D-6F53-181D-5789-632485954991}"/>
          </ac:spMkLst>
        </pc:spChg>
        <pc:spChg chg="add del">
          <ac:chgData name="Bryan Pirrone" userId="def1779f677067c4" providerId="LiveId" clId="{94BBE268-0BD5-430F-A0BC-647F9FAF1A4B}" dt="2022-06-15T20:33:18.157" v="4998" actId="26606"/>
          <ac:spMkLst>
            <pc:docMk/>
            <pc:sldMk cId="2512239865" sldId="256"/>
            <ac:spMk id="10" creationId="{A3363022-C969-41E9-8EB2-E4C94908C1FA}"/>
          </ac:spMkLst>
        </pc:spChg>
        <pc:spChg chg="add del">
          <ac:chgData name="Bryan Pirrone" userId="def1779f677067c4" providerId="LiveId" clId="{94BBE268-0BD5-430F-A0BC-647F9FAF1A4B}" dt="2022-06-15T20:33:18.157" v="4998" actId="26606"/>
          <ac:spMkLst>
            <pc:docMk/>
            <pc:sldMk cId="2512239865" sldId="256"/>
            <ac:spMk id="12" creationId="{8D1AD6B3-BE88-4CEB-BA17-790657CC4729}"/>
          </ac:spMkLst>
        </pc:spChg>
        <pc:grpChg chg="add del">
          <ac:chgData name="Bryan Pirrone" userId="def1779f677067c4" providerId="LiveId" clId="{94BBE268-0BD5-430F-A0BC-647F9FAF1A4B}" dt="2022-06-15T20:33:18.157" v="4998" actId="26606"/>
          <ac:grpSpMkLst>
            <pc:docMk/>
            <pc:sldMk cId="2512239865" sldId="256"/>
            <ac:grpSpMk id="14" creationId="{89D1390B-7E13-4B4F-9CB2-391063412E54}"/>
          </ac:grpSpMkLst>
        </pc:grpChg>
        <pc:picChg chg="del mod">
          <ac:chgData name="Bryan Pirrone" userId="def1779f677067c4" providerId="LiveId" clId="{94BBE268-0BD5-430F-A0BC-647F9FAF1A4B}" dt="2022-06-15T20:33:47.322" v="5004" actId="478"/>
          <ac:picMkLst>
            <pc:docMk/>
            <pc:sldMk cId="2512239865" sldId="256"/>
            <ac:picMk id="5" creationId="{562A0003-C2BB-2D33-69AF-426B9C7851F3}"/>
          </ac:picMkLst>
        </pc:picChg>
        <pc:picChg chg="add mod">
          <ac:chgData name="Bryan Pirrone" userId="def1779f677067c4" providerId="LiveId" clId="{94BBE268-0BD5-430F-A0BC-647F9FAF1A4B}" dt="2022-06-15T20:33:52.126" v="5005"/>
          <ac:picMkLst>
            <pc:docMk/>
            <pc:sldMk cId="2512239865" sldId="256"/>
            <ac:picMk id="13" creationId="{CFC71E40-75A2-9122-A13E-09C9EF59C62E}"/>
          </ac:picMkLst>
        </pc:picChg>
      </pc:sldChg>
      <pc:sldChg chg="addSp delSp modSp mod">
        <pc:chgData name="Bryan Pirrone" userId="def1779f677067c4" providerId="LiveId" clId="{94BBE268-0BD5-430F-A0BC-647F9FAF1A4B}" dt="2022-06-15T20:47:13.785" v="5991" actId="27636"/>
        <pc:sldMkLst>
          <pc:docMk/>
          <pc:sldMk cId="3761106997" sldId="257"/>
        </pc:sldMkLst>
        <pc:spChg chg="mod">
          <ac:chgData name="Bryan Pirrone" userId="def1779f677067c4" providerId="LiveId" clId="{94BBE268-0BD5-430F-A0BC-647F9FAF1A4B}" dt="2022-06-15T20:47:13.785" v="5991" actId="27636"/>
          <ac:spMkLst>
            <pc:docMk/>
            <pc:sldMk cId="3761106997" sldId="257"/>
            <ac:spMk id="2" creationId="{13A1060A-B352-BD38-044D-C3354D4E9AA1}"/>
          </ac:spMkLst>
        </pc:spChg>
        <pc:spChg chg="mod">
          <ac:chgData name="Bryan Pirrone" userId="def1779f677067c4" providerId="LiveId" clId="{94BBE268-0BD5-430F-A0BC-647F9FAF1A4B}" dt="2022-06-15T20:47:13.707" v="5990"/>
          <ac:spMkLst>
            <pc:docMk/>
            <pc:sldMk cId="3761106997" sldId="257"/>
            <ac:spMk id="3" creationId="{352BF99D-A283-6974-49EA-21531C494B3D}"/>
          </ac:spMkLst>
        </pc:spChg>
        <pc:spChg chg="add mod">
          <ac:chgData name="Bryan Pirrone" userId="def1779f677067c4" providerId="LiveId" clId="{94BBE268-0BD5-430F-A0BC-647F9FAF1A4B}" dt="2022-06-15T20:42:47.647" v="5931" actId="1076"/>
          <ac:spMkLst>
            <pc:docMk/>
            <pc:sldMk cId="3761106997" sldId="257"/>
            <ac:spMk id="7" creationId="{FED01CD4-C488-D8FC-552D-C3CC80623F42}"/>
          </ac:spMkLst>
        </pc:spChg>
        <pc:picChg chg="add del mod">
          <ac:chgData name="Bryan Pirrone" userId="def1779f677067c4" providerId="LiveId" clId="{94BBE268-0BD5-430F-A0BC-647F9FAF1A4B}" dt="2022-06-15T20:17:05.283" v="3379" actId="478"/>
          <ac:picMkLst>
            <pc:docMk/>
            <pc:sldMk cId="3761106997" sldId="257"/>
            <ac:picMk id="4" creationId="{E2389E45-BF5E-A7ED-10F4-334EBE9AE28D}"/>
          </ac:picMkLst>
        </pc:picChg>
        <pc:picChg chg="add del mod">
          <ac:chgData name="Bryan Pirrone" userId="def1779f677067c4" providerId="LiveId" clId="{94BBE268-0BD5-430F-A0BC-647F9FAF1A4B}" dt="2022-06-15T20:45:25.330" v="5943" actId="478"/>
          <ac:picMkLst>
            <pc:docMk/>
            <pc:sldMk cId="3761106997" sldId="257"/>
            <ac:picMk id="5" creationId="{16C130C1-CAC3-531D-D825-3D0F4FEBE55F}"/>
          </ac:picMkLst>
        </pc:picChg>
        <pc:picChg chg="add mod">
          <ac:chgData name="Bryan Pirrone" userId="def1779f677067c4" providerId="LiveId" clId="{94BBE268-0BD5-430F-A0BC-647F9FAF1A4B}" dt="2022-06-15T20:45:51.115" v="5958" actId="1036"/>
          <ac:picMkLst>
            <pc:docMk/>
            <pc:sldMk cId="3761106997" sldId="257"/>
            <ac:picMk id="8" creationId="{A1C0AFDB-EF84-49BA-4EA5-F0F5499C13B7}"/>
          </ac:picMkLst>
        </pc:picChg>
      </pc:sldChg>
      <pc:sldChg chg="addSp delSp modSp mod">
        <pc:chgData name="Bryan Pirrone" userId="def1779f677067c4" providerId="LiveId" clId="{94BBE268-0BD5-430F-A0BC-647F9FAF1A4B}" dt="2022-06-15T20:47:13.707" v="5990"/>
        <pc:sldMkLst>
          <pc:docMk/>
          <pc:sldMk cId="3308760048" sldId="258"/>
        </pc:sldMkLst>
        <pc:spChg chg="mod">
          <ac:chgData name="Bryan Pirrone" userId="def1779f677067c4" providerId="LiveId" clId="{94BBE268-0BD5-430F-A0BC-647F9FAF1A4B}" dt="2022-06-15T20:47:13.707" v="5990"/>
          <ac:spMkLst>
            <pc:docMk/>
            <pc:sldMk cId="3308760048" sldId="258"/>
            <ac:spMk id="2" creationId="{A612EB95-36CB-0AF0-8E15-1FED9201B560}"/>
          </ac:spMkLst>
        </pc:spChg>
        <pc:spChg chg="mod">
          <ac:chgData name="Bryan Pirrone" userId="def1779f677067c4" providerId="LiveId" clId="{94BBE268-0BD5-430F-A0BC-647F9FAF1A4B}" dt="2022-06-15T20:47:13.707" v="5990"/>
          <ac:spMkLst>
            <pc:docMk/>
            <pc:sldMk cId="3308760048" sldId="258"/>
            <ac:spMk id="3" creationId="{09F87073-B407-DA85-B994-73E1A787B964}"/>
          </ac:spMkLst>
        </pc:spChg>
        <pc:spChg chg="add mod">
          <ac:chgData name="Bryan Pirrone" userId="def1779f677067c4" providerId="LiveId" clId="{94BBE268-0BD5-430F-A0BC-647F9FAF1A4B}" dt="2022-06-15T20:43:05.224" v="5932"/>
          <ac:spMkLst>
            <pc:docMk/>
            <pc:sldMk cId="3308760048" sldId="258"/>
            <ac:spMk id="6" creationId="{0032DD88-97B1-DD0B-65BF-1BE388E5F72D}"/>
          </ac:spMkLst>
        </pc:spChg>
        <pc:picChg chg="add del mod">
          <ac:chgData name="Bryan Pirrone" userId="def1779f677067c4" providerId="LiveId" clId="{94BBE268-0BD5-430F-A0BC-647F9FAF1A4B}" dt="2022-06-15T20:17:00.843" v="3377" actId="478"/>
          <ac:picMkLst>
            <pc:docMk/>
            <pc:sldMk cId="3308760048" sldId="258"/>
            <ac:picMk id="4" creationId="{46B24935-6E93-1D7C-788F-1F0331F7AA27}"/>
          </ac:picMkLst>
        </pc:picChg>
        <pc:picChg chg="add del mod">
          <ac:chgData name="Bryan Pirrone" userId="def1779f677067c4" providerId="LiveId" clId="{94BBE268-0BD5-430F-A0BC-647F9FAF1A4B}" dt="2022-06-15T20:45:28.794" v="5945" actId="478"/>
          <ac:picMkLst>
            <pc:docMk/>
            <pc:sldMk cId="3308760048" sldId="258"/>
            <ac:picMk id="5" creationId="{6AD2E795-10D1-6847-7664-1B044DEC2DB4}"/>
          </ac:picMkLst>
        </pc:picChg>
        <pc:picChg chg="add mod">
          <ac:chgData name="Bryan Pirrone" userId="def1779f677067c4" providerId="LiveId" clId="{94BBE268-0BD5-430F-A0BC-647F9FAF1A4B}" dt="2022-06-15T20:45:54.741" v="5959"/>
          <ac:picMkLst>
            <pc:docMk/>
            <pc:sldMk cId="3308760048" sldId="258"/>
            <ac:picMk id="7" creationId="{6B577110-1564-8D73-62AE-BAA04E3C5A38}"/>
          </ac:picMkLst>
        </pc:picChg>
      </pc:sldChg>
      <pc:sldChg chg="addSp delSp modSp mod">
        <pc:chgData name="Bryan Pirrone" userId="def1779f677067c4" providerId="LiveId" clId="{94BBE268-0BD5-430F-A0BC-647F9FAF1A4B}" dt="2022-06-15T20:47:13.707" v="5990"/>
        <pc:sldMkLst>
          <pc:docMk/>
          <pc:sldMk cId="1073470142" sldId="259"/>
        </pc:sldMkLst>
        <pc:spChg chg="mod">
          <ac:chgData name="Bryan Pirrone" userId="def1779f677067c4" providerId="LiveId" clId="{94BBE268-0BD5-430F-A0BC-647F9FAF1A4B}" dt="2022-06-15T20:47:13.707" v="5990"/>
          <ac:spMkLst>
            <pc:docMk/>
            <pc:sldMk cId="1073470142" sldId="259"/>
            <ac:spMk id="2" creationId="{B70E5075-BFE3-2AF4-3D8B-796DFB8D6DC0}"/>
          </ac:spMkLst>
        </pc:spChg>
        <pc:spChg chg="mod">
          <ac:chgData name="Bryan Pirrone" userId="def1779f677067c4" providerId="LiveId" clId="{94BBE268-0BD5-430F-A0BC-647F9FAF1A4B}" dt="2022-06-15T20:47:13.707" v="5990"/>
          <ac:spMkLst>
            <pc:docMk/>
            <pc:sldMk cId="1073470142" sldId="259"/>
            <ac:spMk id="3" creationId="{D09965E5-E5C3-1F5A-EDEE-51ABA315FD07}"/>
          </ac:spMkLst>
        </pc:spChg>
        <pc:spChg chg="add mod">
          <ac:chgData name="Bryan Pirrone" userId="def1779f677067c4" providerId="LiveId" clId="{94BBE268-0BD5-430F-A0BC-647F9FAF1A4B}" dt="2022-06-15T20:43:07.162" v="5933"/>
          <ac:spMkLst>
            <pc:docMk/>
            <pc:sldMk cId="1073470142" sldId="259"/>
            <ac:spMk id="5" creationId="{9BFF58C7-7D39-C88B-2091-0A7CD4B7215D}"/>
          </ac:spMkLst>
        </pc:spChg>
        <pc:picChg chg="add del mod">
          <ac:chgData name="Bryan Pirrone" userId="def1779f677067c4" providerId="LiveId" clId="{94BBE268-0BD5-430F-A0BC-647F9FAF1A4B}" dt="2022-06-15T20:45:30.402" v="5946" actId="478"/>
          <ac:picMkLst>
            <pc:docMk/>
            <pc:sldMk cId="1073470142" sldId="259"/>
            <ac:picMk id="4" creationId="{088F3CF1-7402-DB6D-62C1-75264F0B6607}"/>
          </ac:picMkLst>
        </pc:picChg>
        <pc:picChg chg="add mod">
          <ac:chgData name="Bryan Pirrone" userId="def1779f677067c4" providerId="LiveId" clId="{94BBE268-0BD5-430F-A0BC-647F9FAF1A4B}" dt="2022-06-15T20:45:58.055" v="5960"/>
          <ac:picMkLst>
            <pc:docMk/>
            <pc:sldMk cId="1073470142" sldId="259"/>
            <ac:picMk id="6" creationId="{B2ACC0DC-D429-8B94-3722-6ADF62EA0E86}"/>
          </ac:picMkLst>
        </pc:picChg>
      </pc:sldChg>
      <pc:sldChg chg="addSp delSp modSp mod">
        <pc:chgData name="Bryan Pirrone" userId="def1779f677067c4" providerId="LiveId" clId="{94BBE268-0BD5-430F-A0BC-647F9FAF1A4B}" dt="2022-06-15T20:47:13.707" v="5990"/>
        <pc:sldMkLst>
          <pc:docMk/>
          <pc:sldMk cId="2052283914" sldId="260"/>
        </pc:sldMkLst>
        <pc:spChg chg="mod">
          <ac:chgData name="Bryan Pirrone" userId="def1779f677067c4" providerId="LiveId" clId="{94BBE268-0BD5-430F-A0BC-647F9FAF1A4B}" dt="2022-06-15T20:47:13.707" v="5990"/>
          <ac:spMkLst>
            <pc:docMk/>
            <pc:sldMk cId="2052283914" sldId="260"/>
            <ac:spMk id="2" creationId="{9A2D6D5E-42AE-ACCB-86A6-9561FD66E11E}"/>
          </ac:spMkLst>
        </pc:spChg>
        <pc:spChg chg="mod">
          <ac:chgData name="Bryan Pirrone" userId="def1779f677067c4" providerId="LiveId" clId="{94BBE268-0BD5-430F-A0BC-647F9FAF1A4B}" dt="2022-06-15T20:47:13.707" v="5990"/>
          <ac:spMkLst>
            <pc:docMk/>
            <pc:sldMk cId="2052283914" sldId="260"/>
            <ac:spMk id="3" creationId="{DFBC67A2-FE48-D84B-B073-05D348A9CB47}"/>
          </ac:spMkLst>
        </pc:spChg>
        <pc:spChg chg="add mod">
          <ac:chgData name="Bryan Pirrone" userId="def1779f677067c4" providerId="LiveId" clId="{94BBE268-0BD5-430F-A0BC-647F9FAF1A4B}" dt="2022-06-15T20:43:10.624" v="5934"/>
          <ac:spMkLst>
            <pc:docMk/>
            <pc:sldMk cId="2052283914" sldId="260"/>
            <ac:spMk id="5" creationId="{4AAA94E7-168D-EAE9-F11E-04E2C60B4169}"/>
          </ac:spMkLst>
        </pc:spChg>
        <pc:picChg chg="add del mod">
          <ac:chgData name="Bryan Pirrone" userId="def1779f677067c4" providerId="LiveId" clId="{94BBE268-0BD5-430F-A0BC-647F9FAF1A4B}" dt="2022-06-15T20:45:32.202" v="5947" actId="478"/>
          <ac:picMkLst>
            <pc:docMk/>
            <pc:sldMk cId="2052283914" sldId="260"/>
            <ac:picMk id="4" creationId="{B2549A0C-CC5F-0364-4DF9-B698DC613B8F}"/>
          </ac:picMkLst>
        </pc:picChg>
        <pc:picChg chg="add mod">
          <ac:chgData name="Bryan Pirrone" userId="def1779f677067c4" providerId="LiveId" clId="{94BBE268-0BD5-430F-A0BC-647F9FAF1A4B}" dt="2022-06-15T20:46:01.870" v="5961"/>
          <ac:picMkLst>
            <pc:docMk/>
            <pc:sldMk cId="2052283914" sldId="260"/>
            <ac:picMk id="6" creationId="{87BD4888-53F2-70D4-1033-0BE6D0E6984C}"/>
          </ac:picMkLst>
        </pc:picChg>
      </pc:sldChg>
      <pc:sldChg chg="addSp delSp modSp mod">
        <pc:chgData name="Bryan Pirrone" userId="def1779f677067c4" providerId="LiveId" clId="{94BBE268-0BD5-430F-A0BC-647F9FAF1A4B}" dt="2022-06-15T20:47:13.707" v="5990"/>
        <pc:sldMkLst>
          <pc:docMk/>
          <pc:sldMk cId="4170526273" sldId="261"/>
        </pc:sldMkLst>
        <pc:spChg chg="mod">
          <ac:chgData name="Bryan Pirrone" userId="def1779f677067c4" providerId="LiveId" clId="{94BBE268-0BD5-430F-A0BC-647F9FAF1A4B}" dt="2022-06-15T20:47:13.707" v="5990"/>
          <ac:spMkLst>
            <pc:docMk/>
            <pc:sldMk cId="4170526273" sldId="261"/>
            <ac:spMk id="2" creationId="{027A14C1-D0EB-EFCA-2924-7A5DB6FDBD04}"/>
          </ac:spMkLst>
        </pc:spChg>
        <pc:spChg chg="mod">
          <ac:chgData name="Bryan Pirrone" userId="def1779f677067c4" providerId="LiveId" clId="{94BBE268-0BD5-430F-A0BC-647F9FAF1A4B}" dt="2022-06-15T20:47:13.707" v="5990"/>
          <ac:spMkLst>
            <pc:docMk/>
            <pc:sldMk cId="4170526273" sldId="261"/>
            <ac:spMk id="3" creationId="{51A9C87D-455D-2F09-5CB1-8B2A18EF3331}"/>
          </ac:spMkLst>
        </pc:spChg>
        <pc:spChg chg="add mod">
          <ac:chgData name="Bryan Pirrone" userId="def1779f677067c4" providerId="LiveId" clId="{94BBE268-0BD5-430F-A0BC-647F9FAF1A4B}" dt="2022-06-15T20:43:13.086" v="5935"/>
          <ac:spMkLst>
            <pc:docMk/>
            <pc:sldMk cId="4170526273" sldId="261"/>
            <ac:spMk id="5" creationId="{67BB27DD-2798-0EFD-EE38-D2028031ACE2}"/>
          </ac:spMkLst>
        </pc:spChg>
        <pc:picChg chg="add del mod">
          <ac:chgData name="Bryan Pirrone" userId="def1779f677067c4" providerId="LiveId" clId="{94BBE268-0BD5-430F-A0BC-647F9FAF1A4B}" dt="2022-06-15T20:45:33.530" v="5948" actId="478"/>
          <ac:picMkLst>
            <pc:docMk/>
            <pc:sldMk cId="4170526273" sldId="261"/>
            <ac:picMk id="4" creationId="{4C7951D9-D93A-E3B8-A018-69BF094F351E}"/>
          </ac:picMkLst>
        </pc:picChg>
        <pc:picChg chg="add mod">
          <ac:chgData name="Bryan Pirrone" userId="def1779f677067c4" providerId="LiveId" clId="{94BBE268-0BD5-430F-A0BC-647F9FAF1A4B}" dt="2022-06-15T20:46:04.463" v="5962"/>
          <ac:picMkLst>
            <pc:docMk/>
            <pc:sldMk cId="4170526273" sldId="261"/>
            <ac:picMk id="6" creationId="{570E05F5-7E93-9F7D-E1F4-7DF9559A4133}"/>
          </ac:picMkLst>
        </pc:picChg>
      </pc:sldChg>
      <pc:sldChg chg="addSp delSp modSp mod">
        <pc:chgData name="Bryan Pirrone" userId="def1779f677067c4" providerId="LiveId" clId="{94BBE268-0BD5-430F-A0BC-647F9FAF1A4B}" dt="2022-06-15T20:47:13.707" v="5990"/>
        <pc:sldMkLst>
          <pc:docMk/>
          <pc:sldMk cId="1153831051" sldId="262"/>
        </pc:sldMkLst>
        <pc:spChg chg="mod">
          <ac:chgData name="Bryan Pirrone" userId="def1779f677067c4" providerId="LiveId" clId="{94BBE268-0BD5-430F-A0BC-647F9FAF1A4B}" dt="2022-06-15T20:47:13.707" v="5990"/>
          <ac:spMkLst>
            <pc:docMk/>
            <pc:sldMk cId="1153831051" sldId="262"/>
            <ac:spMk id="2" creationId="{A1CE9445-20DF-1D2C-803D-7B7813B44201}"/>
          </ac:spMkLst>
        </pc:spChg>
        <pc:spChg chg="mod">
          <ac:chgData name="Bryan Pirrone" userId="def1779f677067c4" providerId="LiveId" clId="{94BBE268-0BD5-430F-A0BC-647F9FAF1A4B}" dt="2022-06-15T20:47:13.707" v="5990"/>
          <ac:spMkLst>
            <pc:docMk/>
            <pc:sldMk cId="1153831051" sldId="262"/>
            <ac:spMk id="3" creationId="{113801C8-E7D2-B0DE-F403-CA576B8BFEE4}"/>
          </ac:spMkLst>
        </pc:spChg>
        <pc:spChg chg="add mod">
          <ac:chgData name="Bryan Pirrone" userId="def1779f677067c4" providerId="LiveId" clId="{94BBE268-0BD5-430F-A0BC-647F9FAF1A4B}" dt="2022-06-15T20:43:15.743" v="5936"/>
          <ac:spMkLst>
            <pc:docMk/>
            <pc:sldMk cId="1153831051" sldId="262"/>
            <ac:spMk id="5" creationId="{367F0481-C6B6-E713-B79D-594F033C7D91}"/>
          </ac:spMkLst>
        </pc:spChg>
        <pc:picChg chg="add del mod">
          <ac:chgData name="Bryan Pirrone" userId="def1779f677067c4" providerId="LiveId" clId="{94BBE268-0BD5-430F-A0BC-647F9FAF1A4B}" dt="2022-06-15T20:45:34.698" v="5949" actId="478"/>
          <ac:picMkLst>
            <pc:docMk/>
            <pc:sldMk cId="1153831051" sldId="262"/>
            <ac:picMk id="4" creationId="{02665D37-B2B0-4D68-BAF5-291469B47E7B}"/>
          </ac:picMkLst>
        </pc:picChg>
        <pc:picChg chg="add mod">
          <ac:chgData name="Bryan Pirrone" userId="def1779f677067c4" providerId="LiveId" clId="{94BBE268-0BD5-430F-A0BC-647F9FAF1A4B}" dt="2022-06-15T20:46:08.247" v="5963"/>
          <ac:picMkLst>
            <pc:docMk/>
            <pc:sldMk cId="1153831051" sldId="262"/>
            <ac:picMk id="6" creationId="{0D341B0D-54FE-9560-1A93-01DAAB1C17F8}"/>
          </ac:picMkLst>
        </pc:picChg>
      </pc:sldChg>
      <pc:sldChg chg="addSp delSp modSp mod">
        <pc:chgData name="Bryan Pirrone" userId="def1779f677067c4" providerId="LiveId" clId="{94BBE268-0BD5-430F-A0BC-647F9FAF1A4B}" dt="2022-06-15T20:47:13.707" v="5990"/>
        <pc:sldMkLst>
          <pc:docMk/>
          <pc:sldMk cId="4288129634" sldId="263"/>
        </pc:sldMkLst>
        <pc:spChg chg="mod">
          <ac:chgData name="Bryan Pirrone" userId="def1779f677067c4" providerId="LiveId" clId="{94BBE268-0BD5-430F-A0BC-647F9FAF1A4B}" dt="2022-06-15T20:47:13.707" v="5990"/>
          <ac:spMkLst>
            <pc:docMk/>
            <pc:sldMk cId="4288129634" sldId="263"/>
            <ac:spMk id="2" creationId="{B5BA22A3-A857-8C0F-B02C-52C83BAB74C9}"/>
          </ac:spMkLst>
        </pc:spChg>
        <pc:spChg chg="mod">
          <ac:chgData name="Bryan Pirrone" userId="def1779f677067c4" providerId="LiveId" clId="{94BBE268-0BD5-430F-A0BC-647F9FAF1A4B}" dt="2022-06-15T20:47:13.707" v="5990"/>
          <ac:spMkLst>
            <pc:docMk/>
            <pc:sldMk cId="4288129634" sldId="263"/>
            <ac:spMk id="3" creationId="{5E395A3D-7C4C-E480-4549-B8C51846B98B}"/>
          </ac:spMkLst>
        </pc:spChg>
        <pc:spChg chg="add mod">
          <ac:chgData name="Bryan Pirrone" userId="def1779f677067c4" providerId="LiveId" clId="{94BBE268-0BD5-430F-A0BC-647F9FAF1A4B}" dt="2022-06-15T20:43:17.911" v="5937"/>
          <ac:spMkLst>
            <pc:docMk/>
            <pc:sldMk cId="4288129634" sldId="263"/>
            <ac:spMk id="5" creationId="{D626323B-AE1F-FAA2-6711-456BC28A5F60}"/>
          </ac:spMkLst>
        </pc:spChg>
        <pc:picChg chg="add del mod">
          <ac:chgData name="Bryan Pirrone" userId="def1779f677067c4" providerId="LiveId" clId="{94BBE268-0BD5-430F-A0BC-647F9FAF1A4B}" dt="2022-06-15T20:45:35.659" v="5950" actId="478"/>
          <ac:picMkLst>
            <pc:docMk/>
            <pc:sldMk cId="4288129634" sldId="263"/>
            <ac:picMk id="4" creationId="{F93F25B2-8C75-7355-1448-D39194F3495C}"/>
          </ac:picMkLst>
        </pc:picChg>
        <pc:picChg chg="add mod">
          <ac:chgData name="Bryan Pirrone" userId="def1779f677067c4" providerId="LiveId" clId="{94BBE268-0BD5-430F-A0BC-647F9FAF1A4B}" dt="2022-06-15T20:46:13.167" v="5964"/>
          <ac:picMkLst>
            <pc:docMk/>
            <pc:sldMk cId="4288129634" sldId="263"/>
            <ac:picMk id="6" creationId="{6B894D2A-29A9-BC41-487A-E9ABBD1ECD58}"/>
          </ac:picMkLst>
        </pc:picChg>
      </pc:sldChg>
      <pc:sldChg chg="addSp delSp modSp mod">
        <pc:chgData name="Bryan Pirrone" userId="def1779f677067c4" providerId="LiveId" clId="{94BBE268-0BD5-430F-A0BC-647F9FAF1A4B}" dt="2022-06-15T20:47:13.707" v="5990"/>
        <pc:sldMkLst>
          <pc:docMk/>
          <pc:sldMk cId="944101079" sldId="264"/>
        </pc:sldMkLst>
        <pc:spChg chg="mod">
          <ac:chgData name="Bryan Pirrone" userId="def1779f677067c4" providerId="LiveId" clId="{94BBE268-0BD5-430F-A0BC-647F9FAF1A4B}" dt="2022-06-15T20:47:13.707" v="5990"/>
          <ac:spMkLst>
            <pc:docMk/>
            <pc:sldMk cId="944101079" sldId="264"/>
            <ac:spMk id="2" creationId="{8169A4A0-5DCD-9F93-21B0-C8A7891C67D9}"/>
          </ac:spMkLst>
        </pc:spChg>
        <pc:spChg chg="del mod">
          <ac:chgData name="Bryan Pirrone" userId="def1779f677067c4" providerId="LiveId" clId="{94BBE268-0BD5-430F-A0BC-647F9FAF1A4B}" dt="2022-06-15T20:14:34.598" v="3361" actId="478"/>
          <ac:spMkLst>
            <pc:docMk/>
            <pc:sldMk cId="944101079" sldId="264"/>
            <ac:spMk id="3" creationId="{53778738-9655-B1B4-7EB9-9D65C225A5A9}"/>
          </ac:spMkLst>
        </pc:spChg>
        <pc:spChg chg="add mod">
          <ac:chgData name="Bryan Pirrone" userId="def1779f677067c4" providerId="LiveId" clId="{94BBE268-0BD5-430F-A0BC-647F9FAF1A4B}" dt="2022-06-15T20:41:55.193" v="5924" actId="14100"/>
          <ac:spMkLst>
            <pc:docMk/>
            <pc:sldMk cId="944101079" sldId="264"/>
            <ac:spMk id="7" creationId="{552DA086-5050-125F-F1BE-268172D84156}"/>
          </ac:spMkLst>
        </pc:spChg>
        <pc:picChg chg="add mod">
          <ac:chgData name="Bryan Pirrone" userId="def1779f677067c4" providerId="LiveId" clId="{94BBE268-0BD5-430F-A0BC-647F9FAF1A4B}" dt="2022-06-15T20:15:26.666" v="3365" actId="1076"/>
          <ac:picMkLst>
            <pc:docMk/>
            <pc:sldMk cId="944101079" sldId="264"/>
            <ac:picMk id="5" creationId="{99018BC1-C777-7459-B1C0-6898A43802D3}"/>
          </ac:picMkLst>
        </pc:picChg>
        <pc:picChg chg="add del mod">
          <ac:chgData name="Bryan Pirrone" userId="def1779f677067c4" providerId="LiveId" clId="{94BBE268-0BD5-430F-A0BC-647F9FAF1A4B}" dt="2022-06-15T20:45:36.610" v="5951" actId="478"/>
          <ac:picMkLst>
            <pc:docMk/>
            <pc:sldMk cId="944101079" sldId="264"/>
            <ac:picMk id="6" creationId="{4137033D-B02C-6831-8BFD-435F762DC9D2}"/>
          </ac:picMkLst>
        </pc:picChg>
        <pc:picChg chg="add mod">
          <ac:chgData name="Bryan Pirrone" userId="def1779f677067c4" providerId="LiveId" clId="{94BBE268-0BD5-430F-A0BC-647F9FAF1A4B}" dt="2022-06-15T20:46:16.319" v="5965"/>
          <ac:picMkLst>
            <pc:docMk/>
            <pc:sldMk cId="944101079" sldId="264"/>
            <ac:picMk id="8" creationId="{60CFBA63-1742-B462-68F2-756B71D14787}"/>
          </ac:picMkLst>
        </pc:picChg>
      </pc:sldChg>
      <pc:sldChg chg="addSp delSp modSp mod">
        <pc:chgData name="Bryan Pirrone" userId="def1779f677067c4" providerId="LiveId" clId="{94BBE268-0BD5-430F-A0BC-647F9FAF1A4B}" dt="2022-06-15T20:43:21.863" v="5938"/>
        <pc:sldMkLst>
          <pc:docMk/>
          <pc:sldMk cId="4181543720" sldId="265"/>
        </pc:sldMkLst>
        <pc:spChg chg="mod">
          <ac:chgData name="Bryan Pirrone" userId="def1779f677067c4" providerId="LiveId" clId="{94BBE268-0BD5-430F-A0BC-647F9FAF1A4B}" dt="2022-06-15T20:20:12.238" v="3472"/>
          <ac:spMkLst>
            <pc:docMk/>
            <pc:sldMk cId="4181543720" sldId="265"/>
            <ac:spMk id="2" creationId="{C5852D90-CD8D-D9A8-C3DF-AF8F243FE86E}"/>
          </ac:spMkLst>
        </pc:spChg>
        <pc:spChg chg="del">
          <ac:chgData name="Bryan Pirrone" userId="def1779f677067c4" providerId="LiveId" clId="{94BBE268-0BD5-430F-A0BC-647F9FAF1A4B}" dt="2022-06-15T20:16:02.611" v="3367" actId="478"/>
          <ac:spMkLst>
            <pc:docMk/>
            <pc:sldMk cId="4181543720" sldId="265"/>
            <ac:spMk id="3" creationId="{BFFA6436-3B6A-6EAF-3333-114155153567}"/>
          </ac:spMkLst>
        </pc:spChg>
        <pc:spChg chg="add mod">
          <ac:chgData name="Bryan Pirrone" userId="def1779f677067c4" providerId="LiveId" clId="{94BBE268-0BD5-430F-A0BC-647F9FAF1A4B}" dt="2022-06-15T20:43:21.863" v="5938"/>
          <ac:spMkLst>
            <pc:docMk/>
            <pc:sldMk cId="4181543720" sldId="265"/>
            <ac:spMk id="7" creationId="{924FFE1E-4064-B439-1EC4-A6F2574825B2}"/>
          </ac:spMkLst>
        </pc:spChg>
        <pc:picChg chg="add mod">
          <ac:chgData name="Bryan Pirrone" userId="def1779f677067c4" providerId="LiveId" clId="{94BBE268-0BD5-430F-A0BC-647F9FAF1A4B}" dt="2022-06-15T20:40:23.146" v="5921" actId="1076"/>
          <ac:picMkLst>
            <pc:docMk/>
            <pc:sldMk cId="4181543720" sldId="265"/>
            <ac:picMk id="5" creationId="{9343F7EE-737B-A814-54F7-E7BDC7A65B5E}"/>
          </ac:picMkLst>
        </pc:picChg>
        <pc:picChg chg="add mod">
          <ac:chgData name="Bryan Pirrone" userId="def1779f677067c4" providerId="LiveId" clId="{94BBE268-0BD5-430F-A0BC-647F9FAF1A4B}" dt="2022-06-15T20:18:29.623" v="3430" actId="1076"/>
          <ac:picMkLst>
            <pc:docMk/>
            <pc:sldMk cId="4181543720" sldId="265"/>
            <ac:picMk id="6" creationId="{4C590ABC-181F-B4B5-B3CD-94F95EF08594}"/>
          </ac:picMkLst>
        </pc:picChg>
      </pc:sldChg>
      <pc:sldChg chg="addSp modSp mod">
        <pc:chgData name="Bryan Pirrone" userId="def1779f677067c4" providerId="LiveId" clId="{94BBE268-0BD5-430F-A0BC-647F9FAF1A4B}" dt="2022-06-15T20:47:13.707" v="5990"/>
        <pc:sldMkLst>
          <pc:docMk/>
          <pc:sldMk cId="1396953020" sldId="266"/>
        </pc:sldMkLst>
        <pc:spChg chg="mod">
          <ac:chgData name="Bryan Pirrone" userId="def1779f677067c4" providerId="LiveId" clId="{94BBE268-0BD5-430F-A0BC-647F9FAF1A4B}" dt="2022-06-15T20:47:13.707" v="5990"/>
          <ac:spMkLst>
            <pc:docMk/>
            <pc:sldMk cId="1396953020" sldId="266"/>
            <ac:spMk id="2" creationId="{02C1D299-5E84-F06B-955E-BE1AF177C80C}"/>
          </ac:spMkLst>
        </pc:spChg>
        <pc:spChg chg="mod">
          <ac:chgData name="Bryan Pirrone" userId="def1779f677067c4" providerId="LiveId" clId="{94BBE268-0BD5-430F-A0BC-647F9FAF1A4B}" dt="2022-06-15T20:47:13.707" v="5990"/>
          <ac:spMkLst>
            <pc:docMk/>
            <pc:sldMk cId="1396953020" sldId="266"/>
            <ac:spMk id="3" creationId="{9AB01150-E4BA-AD96-81E3-D81D939859E5}"/>
          </ac:spMkLst>
        </pc:spChg>
        <pc:spChg chg="add mod">
          <ac:chgData name="Bryan Pirrone" userId="def1779f677067c4" providerId="LiveId" clId="{94BBE268-0BD5-430F-A0BC-647F9FAF1A4B}" dt="2022-06-15T20:43:57.983" v="5941"/>
          <ac:spMkLst>
            <pc:docMk/>
            <pc:sldMk cId="1396953020" sldId="266"/>
            <ac:spMk id="5" creationId="{69C3FBF9-6307-4107-00E9-24E666F73A94}"/>
          </ac:spMkLst>
        </pc:spChg>
        <pc:picChg chg="add mod">
          <ac:chgData name="Bryan Pirrone" userId="def1779f677067c4" providerId="LiveId" clId="{94BBE268-0BD5-430F-A0BC-647F9FAF1A4B}" dt="2022-06-15T20:28:41.237" v="4501"/>
          <ac:picMkLst>
            <pc:docMk/>
            <pc:sldMk cId="1396953020" sldId="266"/>
            <ac:picMk id="4" creationId="{E2B44658-3D5E-3136-E4AB-8F2B451EEAF4}"/>
          </ac:picMkLst>
        </pc:picChg>
      </pc:sldChg>
      <pc:sldChg chg="addSp modSp mod">
        <pc:chgData name="Bryan Pirrone" userId="def1779f677067c4" providerId="LiveId" clId="{94BBE268-0BD5-430F-A0BC-647F9FAF1A4B}" dt="2022-06-15T20:47:13.707" v="5990"/>
        <pc:sldMkLst>
          <pc:docMk/>
          <pc:sldMk cId="3626999928" sldId="267"/>
        </pc:sldMkLst>
        <pc:spChg chg="mod">
          <ac:chgData name="Bryan Pirrone" userId="def1779f677067c4" providerId="LiveId" clId="{94BBE268-0BD5-430F-A0BC-647F9FAF1A4B}" dt="2022-06-15T20:47:13.707" v="5990"/>
          <ac:spMkLst>
            <pc:docMk/>
            <pc:sldMk cId="3626999928" sldId="267"/>
            <ac:spMk id="2" creationId="{19538613-93A6-1DF9-2EE5-4E38DF871B14}"/>
          </ac:spMkLst>
        </pc:spChg>
        <pc:spChg chg="mod">
          <ac:chgData name="Bryan Pirrone" userId="def1779f677067c4" providerId="LiveId" clId="{94BBE268-0BD5-430F-A0BC-647F9FAF1A4B}" dt="2022-06-15T20:47:13.707" v="5990"/>
          <ac:spMkLst>
            <pc:docMk/>
            <pc:sldMk cId="3626999928" sldId="267"/>
            <ac:spMk id="3" creationId="{A158180B-E829-844F-45D6-E72F9B3AF1E6}"/>
          </ac:spMkLst>
        </pc:spChg>
        <pc:spChg chg="add mod">
          <ac:chgData name="Bryan Pirrone" userId="def1779f677067c4" providerId="LiveId" clId="{94BBE268-0BD5-430F-A0BC-647F9FAF1A4B}" dt="2022-06-15T20:43:47.575" v="5940"/>
          <ac:spMkLst>
            <pc:docMk/>
            <pc:sldMk cId="3626999928" sldId="267"/>
            <ac:spMk id="5" creationId="{31C47250-6CB1-A57D-6063-60E449CEA8D8}"/>
          </ac:spMkLst>
        </pc:spChg>
        <pc:picChg chg="add mod">
          <ac:chgData name="Bryan Pirrone" userId="def1779f677067c4" providerId="LiveId" clId="{94BBE268-0BD5-430F-A0BC-647F9FAF1A4B}" dt="2022-06-15T20:28:44.373" v="4502"/>
          <ac:picMkLst>
            <pc:docMk/>
            <pc:sldMk cId="3626999928" sldId="267"/>
            <ac:picMk id="4" creationId="{E91C7B41-5519-153E-47FC-A6C45080FD27}"/>
          </ac:picMkLst>
        </pc:picChg>
      </pc:sldChg>
      <pc:sldChg chg="addSp delSp modSp new mod">
        <pc:chgData name="Bryan Pirrone" userId="def1779f677067c4" providerId="LiveId" clId="{94BBE268-0BD5-430F-A0BC-647F9FAF1A4B}" dt="2022-06-15T20:47:13.707" v="5990"/>
        <pc:sldMkLst>
          <pc:docMk/>
          <pc:sldMk cId="1131277354" sldId="268"/>
        </pc:sldMkLst>
        <pc:spChg chg="mod">
          <ac:chgData name="Bryan Pirrone" userId="def1779f677067c4" providerId="LiveId" clId="{94BBE268-0BD5-430F-A0BC-647F9FAF1A4B}" dt="2022-06-15T20:47:13.707" v="5990"/>
          <ac:spMkLst>
            <pc:docMk/>
            <pc:sldMk cId="1131277354" sldId="268"/>
            <ac:spMk id="2" creationId="{6978D15E-805D-500A-BF8E-C01AD4A5C6D6}"/>
          </ac:spMkLst>
        </pc:spChg>
        <pc:spChg chg="mod">
          <ac:chgData name="Bryan Pirrone" userId="def1779f677067c4" providerId="LiveId" clId="{94BBE268-0BD5-430F-A0BC-647F9FAF1A4B}" dt="2022-06-15T20:47:13.707" v="5990"/>
          <ac:spMkLst>
            <pc:docMk/>
            <pc:sldMk cId="1131277354" sldId="268"/>
            <ac:spMk id="3" creationId="{5C0AED6B-06F1-0CC9-5B71-93ABFD4580BC}"/>
          </ac:spMkLst>
        </pc:spChg>
        <pc:spChg chg="add mod">
          <ac:chgData name="Bryan Pirrone" userId="def1779f677067c4" providerId="LiveId" clId="{94BBE268-0BD5-430F-A0BC-647F9FAF1A4B}" dt="2022-06-15T20:42:02.775" v="5925"/>
          <ac:spMkLst>
            <pc:docMk/>
            <pc:sldMk cId="1131277354" sldId="268"/>
            <ac:spMk id="5" creationId="{96701E45-ADA9-4DC0-86E4-FB53F1B83347}"/>
          </ac:spMkLst>
        </pc:spChg>
        <pc:picChg chg="add del mod">
          <ac:chgData name="Bryan Pirrone" userId="def1779f677067c4" providerId="LiveId" clId="{94BBE268-0BD5-430F-A0BC-647F9FAF1A4B}" dt="2022-06-15T20:45:37.434" v="5952" actId="478"/>
          <ac:picMkLst>
            <pc:docMk/>
            <pc:sldMk cId="1131277354" sldId="268"/>
            <ac:picMk id="4" creationId="{2F0CD348-0CEB-4E84-1090-933EC3753A8C}"/>
          </ac:picMkLst>
        </pc:picChg>
        <pc:picChg chg="add mod">
          <ac:chgData name="Bryan Pirrone" userId="def1779f677067c4" providerId="LiveId" clId="{94BBE268-0BD5-430F-A0BC-647F9FAF1A4B}" dt="2022-06-15T20:46:19.311" v="5966"/>
          <ac:picMkLst>
            <pc:docMk/>
            <pc:sldMk cId="1131277354" sldId="268"/>
            <ac:picMk id="6" creationId="{4772D352-7537-CB8A-FABE-4EE04EF2D4D5}"/>
          </ac:picMkLst>
        </pc:picChg>
      </pc:sldChg>
      <pc:sldChg chg="new del">
        <pc:chgData name="Bryan Pirrone" userId="def1779f677067c4" providerId="LiveId" clId="{94BBE268-0BD5-430F-A0BC-647F9FAF1A4B}" dt="2022-06-15T20:19:22.619" v="3438" actId="47"/>
        <pc:sldMkLst>
          <pc:docMk/>
          <pc:sldMk cId="2982102816" sldId="269"/>
        </pc:sldMkLst>
      </pc:sldChg>
      <pc:sldChg chg="new del">
        <pc:chgData name="Bryan Pirrone" userId="def1779f677067c4" providerId="LiveId" clId="{94BBE268-0BD5-430F-A0BC-647F9FAF1A4B}" dt="2022-06-15T20:19:39.993" v="3446" actId="47"/>
        <pc:sldMkLst>
          <pc:docMk/>
          <pc:sldMk cId="3207744117" sldId="269"/>
        </pc:sldMkLst>
      </pc:sldChg>
      <pc:sldChg chg="addSp delSp modSp add mod">
        <pc:chgData name="Bryan Pirrone" userId="def1779f677067c4" providerId="LiveId" clId="{94BBE268-0BD5-430F-A0BC-647F9FAF1A4B}" dt="2022-06-15T20:47:13.707" v="5990"/>
        <pc:sldMkLst>
          <pc:docMk/>
          <pc:sldMk cId="1774098904" sldId="270"/>
        </pc:sldMkLst>
        <pc:spChg chg="mod">
          <ac:chgData name="Bryan Pirrone" userId="def1779f677067c4" providerId="LiveId" clId="{94BBE268-0BD5-430F-A0BC-647F9FAF1A4B}" dt="2022-06-15T20:47:13.707" v="5990"/>
          <ac:spMkLst>
            <pc:docMk/>
            <pc:sldMk cId="1774098904" sldId="270"/>
            <ac:spMk id="2" creationId="{6978D15E-805D-500A-BF8E-C01AD4A5C6D6}"/>
          </ac:spMkLst>
        </pc:spChg>
        <pc:spChg chg="mod">
          <ac:chgData name="Bryan Pirrone" userId="def1779f677067c4" providerId="LiveId" clId="{94BBE268-0BD5-430F-A0BC-647F9FAF1A4B}" dt="2022-06-15T20:47:13.707" v="5990"/>
          <ac:spMkLst>
            <pc:docMk/>
            <pc:sldMk cId="1774098904" sldId="270"/>
            <ac:spMk id="3" creationId="{5C0AED6B-06F1-0CC9-5B71-93ABFD4580BC}"/>
          </ac:spMkLst>
        </pc:spChg>
        <pc:spChg chg="add mod">
          <ac:chgData name="Bryan Pirrone" userId="def1779f677067c4" providerId="LiveId" clId="{94BBE268-0BD5-430F-A0BC-647F9FAF1A4B}" dt="2022-06-15T20:42:04.841" v="5926"/>
          <ac:spMkLst>
            <pc:docMk/>
            <pc:sldMk cId="1774098904" sldId="270"/>
            <ac:spMk id="5" creationId="{1B6525DC-79A1-FF03-DADE-9668EDF8B804}"/>
          </ac:spMkLst>
        </pc:spChg>
        <pc:picChg chg="del">
          <ac:chgData name="Bryan Pirrone" userId="def1779f677067c4" providerId="LiveId" clId="{94BBE268-0BD5-430F-A0BC-647F9FAF1A4B}" dt="2022-06-15T20:45:38.186" v="5953" actId="478"/>
          <ac:picMkLst>
            <pc:docMk/>
            <pc:sldMk cId="1774098904" sldId="270"/>
            <ac:picMk id="4" creationId="{2F0CD348-0CEB-4E84-1090-933EC3753A8C}"/>
          </ac:picMkLst>
        </pc:picChg>
        <pc:picChg chg="add mod">
          <ac:chgData name="Bryan Pirrone" userId="def1779f677067c4" providerId="LiveId" clId="{94BBE268-0BD5-430F-A0BC-647F9FAF1A4B}" dt="2022-06-15T20:46:23.263" v="5967"/>
          <ac:picMkLst>
            <pc:docMk/>
            <pc:sldMk cId="1774098904" sldId="270"/>
            <ac:picMk id="6" creationId="{96A2D21B-E125-858B-F20A-55467F34275C}"/>
          </ac:picMkLst>
        </pc:picChg>
      </pc:sldChg>
      <pc:sldChg chg="new del">
        <pc:chgData name="Bryan Pirrone" userId="def1779f677067c4" providerId="LiveId" clId="{94BBE268-0BD5-430F-A0BC-647F9FAF1A4B}" dt="2022-06-15T20:19:23.415" v="3439" actId="47"/>
        <pc:sldMkLst>
          <pc:docMk/>
          <pc:sldMk cId="2742334801" sldId="270"/>
        </pc:sldMkLst>
      </pc:sldChg>
      <pc:sldChg chg="addSp delSp modSp add mod">
        <pc:chgData name="Bryan Pirrone" userId="def1779f677067c4" providerId="LiveId" clId="{94BBE268-0BD5-430F-A0BC-647F9FAF1A4B}" dt="2022-06-15T20:47:13.707" v="5990"/>
        <pc:sldMkLst>
          <pc:docMk/>
          <pc:sldMk cId="1548717887" sldId="271"/>
        </pc:sldMkLst>
        <pc:spChg chg="mod">
          <ac:chgData name="Bryan Pirrone" userId="def1779f677067c4" providerId="LiveId" clId="{94BBE268-0BD5-430F-A0BC-647F9FAF1A4B}" dt="2022-06-15T20:47:13.707" v="5990"/>
          <ac:spMkLst>
            <pc:docMk/>
            <pc:sldMk cId="1548717887" sldId="271"/>
            <ac:spMk id="2" creationId="{6978D15E-805D-500A-BF8E-C01AD4A5C6D6}"/>
          </ac:spMkLst>
        </pc:spChg>
        <pc:spChg chg="mod">
          <ac:chgData name="Bryan Pirrone" userId="def1779f677067c4" providerId="LiveId" clId="{94BBE268-0BD5-430F-A0BC-647F9FAF1A4B}" dt="2022-06-15T20:47:13.707" v="5990"/>
          <ac:spMkLst>
            <pc:docMk/>
            <pc:sldMk cId="1548717887" sldId="271"/>
            <ac:spMk id="3" creationId="{5C0AED6B-06F1-0CC9-5B71-93ABFD4580BC}"/>
          </ac:spMkLst>
        </pc:spChg>
        <pc:spChg chg="add mod">
          <ac:chgData name="Bryan Pirrone" userId="def1779f677067c4" providerId="LiveId" clId="{94BBE268-0BD5-430F-A0BC-647F9FAF1A4B}" dt="2022-06-15T20:42:10.136" v="5928"/>
          <ac:spMkLst>
            <pc:docMk/>
            <pc:sldMk cId="1548717887" sldId="271"/>
            <ac:spMk id="5" creationId="{6EA1A728-1C2D-8F12-B968-C41F34353F93}"/>
          </ac:spMkLst>
        </pc:spChg>
        <pc:picChg chg="del">
          <ac:chgData name="Bryan Pirrone" userId="def1779f677067c4" providerId="LiveId" clId="{94BBE268-0BD5-430F-A0BC-647F9FAF1A4B}" dt="2022-06-15T20:45:39.690" v="5955" actId="478"/>
          <ac:picMkLst>
            <pc:docMk/>
            <pc:sldMk cId="1548717887" sldId="271"/>
            <ac:picMk id="4" creationId="{2F0CD348-0CEB-4E84-1090-933EC3753A8C}"/>
          </ac:picMkLst>
        </pc:picChg>
        <pc:picChg chg="add mod">
          <ac:chgData name="Bryan Pirrone" userId="def1779f677067c4" providerId="LiveId" clId="{94BBE268-0BD5-430F-A0BC-647F9FAF1A4B}" dt="2022-06-15T20:46:27.800" v="5969"/>
          <ac:picMkLst>
            <pc:docMk/>
            <pc:sldMk cId="1548717887" sldId="271"/>
            <ac:picMk id="6" creationId="{E74A021E-6596-6B57-FB71-98DF237E3231}"/>
          </ac:picMkLst>
        </pc:picChg>
      </pc:sldChg>
      <pc:sldChg chg="new del">
        <pc:chgData name="Bryan Pirrone" userId="def1779f677067c4" providerId="LiveId" clId="{94BBE268-0BD5-430F-A0BC-647F9FAF1A4B}" dt="2022-06-15T20:19:24.226" v="3440" actId="47"/>
        <pc:sldMkLst>
          <pc:docMk/>
          <pc:sldMk cId="2690853573" sldId="271"/>
        </pc:sldMkLst>
      </pc:sldChg>
      <pc:sldChg chg="addSp delSp modSp add mod">
        <pc:chgData name="Bryan Pirrone" userId="def1779f677067c4" providerId="LiveId" clId="{94BBE268-0BD5-430F-A0BC-647F9FAF1A4B}" dt="2022-06-15T20:47:13.707" v="5990"/>
        <pc:sldMkLst>
          <pc:docMk/>
          <pc:sldMk cId="502577674" sldId="272"/>
        </pc:sldMkLst>
        <pc:spChg chg="mod">
          <ac:chgData name="Bryan Pirrone" userId="def1779f677067c4" providerId="LiveId" clId="{94BBE268-0BD5-430F-A0BC-647F9FAF1A4B}" dt="2022-06-15T20:47:13.707" v="5990"/>
          <ac:spMkLst>
            <pc:docMk/>
            <pc:sldMk cId="502577674" sldId="272"/>
            <ac:spMk id="2" creationId="{6978D15E-805D-500A-BF8E-C01AD4A5C6D6}"/>
          </ac:spMkLst>
        </pc:spChg>
        <pc:spChg chg="mod">
          <ac:chgData name="Bryan Pirrone" userId="def1779f677067c4" providerId="LiveId" clId="{94BBE268-0BD5-430F-A0BC-647F9FAF1A4B}" dt="2022-06-15T20:47:13.707" v="5990"/>
          <ac:spMkLst>
            <pc:docMk/>
            <pc:sldMk cId="502577674" sldId="272"/>
            <ac:spMk id="3" creationId="{5C0AED6B-06F1-0CC9-5B71-93ABFD4580BC}"/>
          </ac:spMkLst>
        </pc:spChg>
        <pc:spChg chg="add mod">
          <ac:chgData name="Bryan Pirrone" userId="def1779f677067c4" providerId="LiveId" clId="{94BBE268-0BD5-430F-A0BC-647F9FAF1A4B}" dt="2022-06-15T20:42:11.776" v="5929"/>
          <ac:spMkLst>
            <pc:docMk/>
            <pc:sldMk cId="502577674" sldId="272"/>
            <ac:spMk id="5" creationId="{4816BE4B-E941-A4B7-C273-B8961ACBAABA}"/>
          </ac:spMkLst>
        </pc:spChg>
        <pc:picChg chg="del">
          <ac:chgData name="Bryan Pirrone" userId="def1779f677067c4" providerId="LiveId" clId="{94BBE268-0BD5-430F-A0BC-647F9FAF1A4B}" dt="2022-06-15T20:45:40.618" v="5956" actId="478"/>
          <ac:picMkLst>
            <pc:docMk/>
            <pc:sldMk cId="502577674" sldId="272"/>
            <ac:picMk id="4" creationId="{2F0CD348-0CEB-4E84-1090-933EC3753A8C}"/>
          </ac:picMkLst>
        </pc:picChg>
        <pc:picChg chg="add mod">
          <ac:chgData name="Bryan Pirrone" userId="def1779f677067c4" providerId="LiveId" clId="{94BBE268-0BD5-430F-A0BC-647F9FAF1A4B}" dt="2022-06-15T20:46:29.597" v="5970"/>
          <ac:picMkLst>
            <pc:docMk/>
            <pc:sldMk cId="502577674" sldId="272"/>
            <ac:picMk id="6" creationId="{3051136E-660D-92B8-F685-3814A015B59E}"/>
          </ac:picMkLst>
        </pc:picChg>
      </pc:sldChg>
      <pc:sldChg chg="new del">
        <pc:chgData name="Bryan Pirrone" userId="def1779f677067c4" providerId="LiveId" clId="{94BBE268-0BD5-430F-A0BC-647F9FAF1A4B}" dt="2022-06-15T20:19:26.095" v="3441" actId="47"/>
        <pc:sldMkLst>
          <pc:docMk/>
          <pc:sldMk cId="927942583" sldId="272"/>
        </pc:sldMkLst>
      </pc:sldChg>
      <pc:sldChg chg="addSp delSp modSp add mod">
        <pc:chgData name="Bryan Pirrone" userId="def1779f677067c4" providerId="LiveId" clId="{94BBE268-0BD5-430F-A0BC-647F9FAF1A4B}" dt="2022-06-15T20:47:13.707" v="5990"/>
        <pc:sldMkLst>
          <pc:docMk/>
          <pc:sldMk cId="2759918120" sldId="273"/>
        </pc:sldMkLst>
        <pc:spChg chg="mod">
          <ac:chgData name="Bryan Pirrone" userId="def1779f677067c4" providerId="LiveId" clId="{94BBE268-0BD5-430F-A0BC-647F9FAF1A4B}" dt="2022-06-15T20:47:13.707" v="5990"/>
          <ac:spMkLst>
            <pc:docMk/>
            <pc:sldMk cId="2759918120" sldId="273"/>
            <ac:spMk id="2" creationId="{6978D15E-805D-500A-BF8E-C01AD4A5C6D6}"/>
          </ac:spMkLst>
        </pc:spChg>
        <pc:spChg chg="mod">
          <ac:chgData name="Bryan Pirrone" userId="def1779f677067c4" providerId="LiveId" clId="{94BBE268-0BD5-430F-A0BC-647F9FAF1A4B}" dt="2022-06-15T20:47:13.707" v="5990"/>
          <ac:spMkLst>
            <pc:docMk/>
            <pc:sldMk cId="2759918120" sldId="273"/>
            <ac:spMk id="3" creationId="{5C0AED6B-06F1-0CC9-5B71-93ABFD4580BC}"/>
          </ac:spMkLst>
        </pc:spChg>
        <pc:spChg chg="add mod">
          <ac:chgData name="Bryan Pirrone" userId="def1779f677067c4" providerId="LiveId" clId="{94BBE268-0BD5-430F-A0BC-647F9FAF1A4B}" dt="2022-06-15T20:42:07.624" v="5927"/>
          <ac:spMkLst>
            <pc:docMk/>
            <pc:sldMk cId="2759918120" sldId="273"/>
            <ac:spMk id="5" creationId="{6895E8B8-445E-A314-58AC-E81D5767A98F}"/>
          </ac:spMkLst>
        </pc:spChg>
        <pc:picChg chg="del">
          <ac:chgData name="Bryan Pirrone" userId="def1779f677067c4" providerId="LiveId" clId="{94BBE268-0BD5-430F-A0BC-647F9FAF1A4B}" dt="2022-06-15T20:45:38.946" v="5954" actId="478"/>
          <ac:picMkLst>
            <pc:docMk/>
            <pc:sldMk cId="2759918120" sldId="273"/>
            <ac:picMk id="4" creationId="{2F0CD348-0CEB-4E84-1090-933EC3753A8C}"/>
          </ac:picMkLst>
        </pc:picChg>
        <pc:picChg chg="add mod">
          <ac:chgData name="Bryan Pirrone" userId="def1779f677067c4" providerId="LiveId" clId="{94BBE268-0BD5-430F-A0BC-647F9FAF1A4B}" dt="2022-06-15T20:46:25.871" v="5968"/>
          <ac:picMkLst>
            <pc:docMk/>
            <pc:sldMk cId="2759918120" sldId="273"/>
            <ac:picMk id="6" creationId="{1AD77AC8-1FFC-3994-8353-204268DD9BA3}"/>
          </ac:picMkLst>
        </pc:picChg>
      </pc:sldChg>
      <pc:sldChg chg="addSp modSp new mod">
        <pc:chgData name="Bryan Pirrone" userId="def1779f677067c4" providerId="LiveId" clId="{94BBE268-0BD5-430F-A0BC-647F9FAF1A4B}" dt="2022-06-15T20:47:13.707" v="5990"/>
        <pc:sldMkLst>
          <pc:docMk/>
          <pc:sldMk cId="3799179979" sldId="274"/>
        </pc:sldMkLst>
        <pc:spChg chg="mod">
          <ac:chgData name="Bryan Pirrone" userId="def1779f677067c4" providerId="LiveId" clId="{94BBE268-0BD5-430F-A0BC-647F9FAF1A4B}" dt="2022-06-15T20:47:13.707" v="5990"/>
          <ac:spMkLst>
            <pc:docMk/>
            <pc:sldMk cId="3799179979" sldId="274"/>
            <ac:spMk id="2" creationId="{ED1BD361-0464-89BE-85F4-87DAF747713D}"/>
          </ac:spMkLst>
        </pc:spChg>
        <pc:spChg chg="mod">
          <ac:chgData name="Bryan Pirrone" userId="def1779f677067c4" providerId="LiveId" clId="{94BBE268-0BD5-430F-A0BC-647F9FAF1A4B}" dt="2022-06-15T20:47:13.707" v="5990"/>
          <ac:spMkLst>
            <pc:docMk/>
            <pc:sldMk cId="3799179979" sldId="274"/>
            <ac:spMk id="3" creationId="{531ED315-E244-322F-A9CD-953907C6B4D6}"/>
          </ac:spMkLst>
        </pc:spChg>
        <pc:picChg chg="add mod">
          <ac:chgData name="Bryan Pirrone" userId="def1779f677067c4" providerId="LiveId" clId="{94BBE268-0BD5-430F-A0BC-647F9FAF1A4B}" dt="2022-06-15T20:32:16.669" v="4996"/>
          <ac:picMkLst>
            <pc:docMk/>
            <pc:sldMk cId="3799179979" sldId="274"/>
            <ac:picMk id="4" creationId="{9FFDAFD0-9B3F-6B78-EFEC-C6C5BCF3F54F}"/>
          </ac:picMkLst>
        </pc:picChg>
      </pc:sldChg>
      <pc:sldChg chg="addSp modSp add mod">
        <pc:chgData name="Bryan Pirrone" userId="def1779f677067c4" providerId="LiveId" clId="{94BBE268-0BD5-430F-A0BC-647F9FAF1A4B}" dt="2022-06-15T20:47:13.707" v="5990"/>
        <pc:sldMkLst>
          <pc:docMk/>
          <pc:sldMk cId="2696872304" sldId="275"/>
        </pc:sldMkLst>
        <pc:spChg chg="mod">
          <ac:chgData name="Bryan Pirrone" userId="def1779f677067c4" providerId="LiveId" clId="{94BBE268-0BD5-430F-A0BC-647F9FAF1A4B}" dt="2022-06-15T20:47:13.707" v="5990"/>
          <ac:spMkLst>
            <pc:docMk/>
            <pc:sldMk cId="2696872304" sldId="275"/>
            <ac:spMk id="2" creationId="{19538613-93A6-1DF9-2EE5-4E38DF871B14}"/>
          </ac:spMkLst>
        </pc:spChg>
        <pc:spChg chg="mod">
          <ac:chgData name="Bryan Pirrone" userId="def1779f677067c4" providerId="LiveId" clId="{94BBE268-0BD5-430F-A0BC-647F9FAF1A4B}" dt="2022-06-15T20:47:13.707" v="5990"/>
          <ac:spMkLst>
            <pc:docMk/>
            <pc:sldMk cId="2696872304" sldId="275"/>
            <ac:spMk id="3" creationId="{A158180B-E829-844F-45D6-E72F9B3AF1E6}"/>
          </ac:spMkLst>
        </pc:spChg>
        <pc:spChg chg="add mod">
          <ac:chgData name="Bryan Pirrone" userId="def1779f677067c4" providerId="LiveId" clId="{94BBE268-0BD5-430F-A0BC-647F9FAF1A4B}" dt="2022-06-15T20:44:00.647" v="5942"/>
          <ac:spMkLst>
            <pc:docMk/>
            <pc:sldMk cId="2696872304" sldId="275"/>
            <ac:spMk id="5" creationId="{55F9EF62-2219-6C65-7C0F-2F87A6F82C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7C9F-9619-441C-B3B4-77C80E284DDC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4D70-B476-4727-A62B-0D861228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0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7C9F-9619-441C-B3B4-77C80E284DDC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4D70-B476-4727-A62B-0D861228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9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7C9F-9619-441C-B3B4-77C80E284DDC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4D70-B476-4727-A62B-0D861228C49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320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7C9F-9619-441C-B3B4-77C80E284DDC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4D70-B476-4727-A62B-0D861228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02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7C9F-9619-441C-B3B4-77C80E284DDC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4D70-B476-4727-A62B-0D861228C49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4963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7C9F-9619-441C-B3B4-77C80E284DDC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4D70-B476-4727-A62B-0D861228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33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7C9F-9619-441C-B3B4-77C80E284DDC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4D70-B476-4727-A62B-0D861228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18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7C9F-9619-441C-B3B4-77C80E284DDC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4D70-B476-4727-A62B-0D861228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4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7C9F-9619-441C-B3B4-77C80E284DDC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4D70-B476-4727-A62B-0D861228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8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7C9F-9619-441C-B3B4-77C80E284DDC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4D70-B476-4727-A62B-0D861228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9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7C9F-9619-441C-B3B4-77C80E284DDC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4D70-B476-4727-A62B-0D861228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4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7C9F-9619-441C-B3B4-77C80E284DDC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4D70-B476-4727-A62B-0D861228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3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7C9F-9619-441C-B3B4-77C80E284DDC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4D70-B476-4727-A62B-0D861228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2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7C9F-9619-441C-B3B4-77C80E284DDC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4D70-B476-4727-A62B-0D861228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2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7C9F-9619-441C-B3B4-77C80E284DDC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4D70-B476-4727-A62B-0D861228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0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7C9F-9619-441C-B3B4-77C80E284DDC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4D70-B476-4727-A62B-0D861228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3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C7C9F-9619-441C-B3B4-77C80E284DDC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6F4D70-B476-4727-A62B-0D861228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9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2406-528A-8881-E0D4-35C7DCE95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9603"/>
            <a:ext cx="9144000" cy="238760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Scrum-Agile Approach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0060D-6F53-181D-5789-632485954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/>
              <a:t>Bryan Pirrone</a:t>
            </a:r>
            <a:endParaRPr lang="en-US" dirty="0"/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CFC71E40-75A2-9122-A13E-09C9EF59C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103" y="251943"/>
            <a:ext cx="1989500" cy="13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39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A4A0-5DCD-9F93-21B0-C8A7891C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the SDLC in an Agile approach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9018BC1-C777-7459-B1C0-6898A4380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469" y="1690688"/>
            <a:ext cx="5811061" cy="4391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2DA086-5050-125F-F1BE-268172D84156}"/>
              </a:ext>
            </a:extLst>
          </p:cNvPr>
          <p:cNvSpPr txBox="1"/>
          <p:nvPr/>
        </p:nvSpPr>
        <p:spPr>
          <a:xfrm>
            <a:off x="677334" y="6182687"/>
            <a:ext cx="281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(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SDLC - Agile Model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2013)</a:t>
            </a:r>
            <a:endParaRPr lang="en-US" dirty="0"/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0CFBA63-1742-B462-68F2-756B71D14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103" y="251943"/>
            <a:ext cx="1989500" cy="13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0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D15E-805D-500A-BF8E-C01AD4A5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ED6B-06F1-0CC9-5B71-93ABFD458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Receiving inputs from Customers, Team, Managers, Execs</a:t>
            </a:r>
          </a:p>
          <a:p>
            <a:r>
              <a:rPr lang="en-US" dirty="0"/>
              <a:t>Prioritized Product Backlog generated/modified</a:t>
            </a:r>
          </a:p>
          <a:p>
            <a:r>
              <a:rPr lang="en-US" dirty="0"/>
              <a:t> Sprint Planning Meeting</a:t>
            </a:r>
          </a:p>
          <a:p>
            <a:r>
              <a:rPr lang="en-US" dirty="0"/>
              <a:t>Sprint Backlog</a:t>
            </a:r>
          </a:p>
          <a:p>
            <a:r>
              <a:rPr lang="en-US" dirty="0"/>
              <a:t>User stories prioritized and generated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01E45-ADA9-4DC0-86E4-FB53F1B83347}"/>
              </a:ext>
            </a:extLst>
          </p:cNvPr>
          <p:cNvSpPr txBox="1"/>
          <p:nvPr/>
        </p:nvSpPr>
        <p:spPr>
          <a:xfrm>
            <a:off x="677334" y="6182687"/>
            <a:ext cx="281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(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SDLC - Agile Model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2013)</a:t>
            </a:r>
            <a:endParaRPr lang="en-US" dirty="0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4772D352-7537-CB8A-FABE-4EE04EF2D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103" y="251943"/>
            <a:ext cx="1989500" cy="13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77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D15E-805D-500A-BF8E-C01AD4A5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ED6B-06F1-0CC9-5B71-93ABFD458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stories analyzed for acceptance and failure criteria</a:t>
            </a:r>
          </a:p>
          <a:p>
            <a:r>
              <a:rPr lang="en-US" dirty="0"/>
              <a:t>Well defined user stories generated/modified</a:t>
            </a:r>
          </a:p>
          <a:p>
            <a:r>
              <a:rPr lang="en-US" dirty="0"/>
              <a:t>Resource allocation decisions made</a:t>
            </a:r>
          </a:p>
          <a:p>
            <a:r>
              <a:rPr lang="en-US" dirty="0"/>
              <a:t>Tasks assigned to individuals/teams (pair coding,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r>
              <a:rPr lang="en-US" dirty="0"/>
              <a:t>Information Radiator generated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525DC-79A1-FF03-DADE-9668EDF8B804}"/>
              </a:ext>
            </a:extLst>
          </p:cNvPr>
          <p:cNvSpPr txBox="1"/>
          <p:nvPr/>
        </p:nvSpPr>
        <p:spPr>
          <a:xfrm>
            <a:off x="677334" y="6182687"/>
            <a:ext cx="281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(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SDLC - Agile Model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2013)</a:t>
            </a:r>
            <a:endParaRPr lang="en-US" dirty="0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96A2D21B-E125-858B-F20A-55467F342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103" y="251943"/>
            <a:ext cx="1989500" cy="13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9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D15E-805D-500A-BF8E-C01AD4A5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ED6B-06F1-0CC9-5B71-93ABFD458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 begin/continue</a:t>
            </a:r>
          </a:p>
          <a:p>
            <a:r>
              <a:rPr lang="en-US" dirty="0"/>
              <a:t>Daily Standup Meetings occur</a:t>
            </a:r>
          </a:p>
          <a:p>
            <a:r>
              <a:rPr lang="en-US" dirty="0"/>
              <a:t>Completed, in progress, and not yet started tasks tracked on Information Radiator</a:t>
            </a:r>
          </a:p>
          <a:p>
            <a:r>
              <a:rPr lang="en-US" dirty="0"/>
              <a:t>Backlog Items/Sprint Backlog Items tracked on Information Radiator</a:t>
            </a:r>
          </a:p>
          <a:p>
            <a:r>
              <a:rPr lang="en-US" dirty="0"/>
              <a:t>Impediments identified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5E8B8-445E-A314-58AC-E81D5767A98F}"/>
              </a:ext>
            </a:extLst>
          </p:cNvPr>
          <p:cNvSpPr txBox="1"/>
          <p:nvPr/>
        </p:nvSpPr>
        <p:spPr>
          <a:xfrm>
            <a:off x="677334" y="6182687"/>
            <a:ext cx="281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(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SDLC - Agile Model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2013)</a:t>
            </a:r>
            <a:endParaRPr lang="en-US" dirty="0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1AD77AC8-1FFC-3994-8353-204268DD9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103" y="251943"/>
            <a:ext cx="1989500" cy="13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18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D15E-805D-500A-BF8E-C01AD4A5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ED6B-06F1-0CC9-5B71-93ABFD458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commences</a:t>
            </a:r>
          </a:p>
          <a:p>
            <a:r>
              <a:rPr lang="en-US" dirty="0"/>
              <a:t>Daily standup meetings occur</a:t>
            </a:r>
          </a:p>
          <a:p>
            <a:r>
              <a:rPr lang="en-US" dirty="0"/>
              <a:t>Completed, in progress, and not yet started tasks tracked on Information Radiator</a:t>
            </a:r>
          </a:p>
          <a:p>
            <a:r>
              <a:rPr lang="en-US" dirty="0"/>
              <a:t>Backlog Items/Sprint Backlog Items tracked on Information Radiator</a:t>
            </a:r>
          </a:p>
          <a:p>
            <a:r>
              <a:rPr lang="en-US" dirty="0"/>
              <a:t>Impediments identified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A1A728-1C2D-8F12-B968-C41F34353F93}"/>
              </a:ext>
            </a:extLst>
          </p:cNvPr>
          <p:cNvSpPr txBox="1"/>
          <p:nvPr/>
        </p:nvSpPr>
        <p:spPr>
          <a:xfrm>
            <a:off x="677334" y="6182687"/>
            <a:ext cx="281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(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SDLC - Agile Model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2013)</a:t>
            </a:r>
            <a:endParaRPr lang="en-US" dirty="0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E74A021E-6596-6B57-FB71-98DF237E3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103" y="251943"/>
            <a:ext cx="1989500" cy="13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17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D15E-805D-500A-BF8E-C01AD4A5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ED6B-06F1-0CC9-5B71-93ABFD458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testing occurs</a:t>
            </a:r>
          </a:p>
          <a:p>
            <a:r>
              <a:rPr lang="en-US" dirty="0"/>
              <a:t>Feedback requested from user(s) on a case-by-case basis</a:t>
            </a:r>
          </a:p>
          <a:p>
            <a:r>
              <a:rPr lang="en-US" dirty="0"/>
              <a:t>Problems addressed and solutions identified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16BE4B-E941-A4B7-C273-B8961ACBAABA}"/>
              </a:ext>
            </a:extLst>
          </p:cNvPr>
          <p:cNvSpPr txBox="1"/>
          <p:nvPr/>
        </p:nvSpPr>
        <p:spPr>
          <a:xfrm>
            <a:off x="677334" y="6182687"/>
            <a:ext cx="281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(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SDLC - Agile Model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2013)</a:t>
            </a:r>
            <a:endParaRPr lang="en-US" dirty="0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3051136E-660D-92B8-F685-3814A015B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103" y="251943"/>
            <a:ext cx="1989500" cy="13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77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2D90-CD8D-D9A8-C3DF-AF8F243F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09" y="430440"/>
            <a:ext cx="10515600" cy="1325563"/>
          </a:xfrm>
        </p:spPr>
        <p:txBody>
          <a:bodyPr/>
          <a:lstStyle/>
          <a:p>
            <a:r>
              <a:rPr lang="en-US" dirty="0"/>
              <a:t>Phases of the SDLC in an Agile approach</a:t>
            </a: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9343F7EE-737B-A814-54F7-E7BDC7A65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976" y="1595794"/>
            <a:ext cx="6964196" cy="3798054"/>
          </a:xfrm>
          <a:prstGeom prst="rect">
            <a:avLst/>
          </a:prstGeom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4C590ABC-181F-B4B5-B3CD-94F95EF08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103" y="251943"/>
            <a:ext cx="1989500" cy="1343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4FFE1E-4064-B439-1EC4-A6F2574825B2}"/>
              </a:ext>
            </a:extLst>
          </p:cNvPr>
          <p:cNvSpPr txBox="1"/>
          <p:nvPr/>
        </p:nvSpPr>
        <p:spPr>
          <a:xfrm>
            <a:off x="838200" y="6308209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(Cobb, 2015)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43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D299-5E84-F06B-955E-BE1AF177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used a waterfall approach…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01150-E4BA-AD96-81E3-D81D93985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useful software would have been produced until late during the lifecycle</a:t>
            </a:r>
          </a:p>
          <a:p>
            <a:r>
              <a:rPr lang="en-US" dirty="0"/>
              <a:t>Not suitable for projects where requirements are at a moderate to high risk of changing</a:t>
            </a:r>
          </a:p>
          <a:p>
            <a:r>
              <a:rPr lang="en-US" dirty="0"/>
              <a:t>Measuring progress is difficult</a:t>
            </a:r>
          </a:p>
          <a:p>
            <a:r>
              <a:rPr lang="en-US" dirty="0"/>
              <a:t>Cannot accommodate changing requirements</a:t>
            </a:r>
          </a:p>
          <a:p>
            <a:r>
              <a:rPr lang="en-US" dirty="0"/>
              <a:t>Linear phase progression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E2B44658-3D5E-3136-E4AB-8F2B451EE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103" y="251943"/>
            <a:ext cx="1989500" cy="13438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C3FBF9-6307-4107-00E9-24E666F73A94}"/>
              </a:ext>
            </a:extLst>
          </p:cNvPr>
          <p:cNvSpPr txBox="1"/>
          <p:nvPr/>
        </p:nvSpPr>
        <p:spPr>
          <a:xfrm>
            <a:off x="604007" y="6283354"/>
            <a:ext cx="437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(Cobb, 2015;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SDLC - Agile Model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53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8613-93A6-1DF9-2EE5-4E38DF87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8180B-E829-844F-45D6-E72F9B3A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deciding between a waterfall-based approach or an agile-based approach, several factors would need to be considered:</a:t>
            </a:r>
          </a:p>
          <a:p>
            <a:pPr lvl="1"/>
            <a:r>
              <a:rPr lang="en-US" dirty="0"/>
              <a:t>The size of the project</a:t>
            </a:r>
          </a:p>
          <a:p>
            <a:pPr lvl="1"/>
            <a:r>
              <a:rPr lang="en-US" dirty="0"/>
              <a:t>Are the milestone well understood</a:t>
            </a:r>
          </a:p>
          <a:p>
            <a:pPr lvl="1"/>
            <a:r>
              <a:rPr lang="en-US" dirty="0"/>
              <a:t>Are the tasks easy to arrange</a:t>
            </a:r>
          </a:p>
          <a:p>
            <a:pPr lvl="1"/>
            <a:r>
              <a:rPr lang="en-US" dirty="0"/>
              <a:t>Does the rigid nature of waterfall make sense for the product</a:t>
            </a:r>
          </a:p>
          <a:p>
            <a:pPr lvl="1"/>
            <a:r>
              <a:rPr lang="en-US" dirty="0"/>
              <a:t>Is teamwork and cross-training important</a:t>
            </a:r>
          </a:p>
          <a:p>
            <a:pPr lvl="1"/>
            <a:r>
              <a:rPr lang="en-US" dirty="0"/>
              <a:t>Does functionality need to be developed rapidly and demonstrated</a:t>
            </a:r>
          </a:p>
          <a:p>
            <a:pPr lvl="1"/>
            <a:r>
              <a:rPr lang="en-US" dirty="0"/>
              <a:t>Do we need to be flexible if attributes change</a:t>
            </a:r>
          </a:p>
          <a:p>
            <a:pPr lvl="1"/>
            <a:endParaRPr lang="en-US" dirty="0"/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E91C7B41-5519-153E-47FC-A6C45080F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103" y="251943"/>
            <a:ext cx="1989500" cy="13438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C47250-6CB1-A57D-6063-60E449CEA8D8}"/>
              </a:ext>
            </a:extLst>
          </p:cNvPr>
          <p:cNvSpPr txBox="1"/>
          <p:nvPr/>
        </p:nvSpPr>
        <p:spPr>
          <a:xfrm>
            <a:off x="604007" y="6283354"/>
            <a:ext cx="437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(Cobb, 2015;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SDLC - Agile Model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99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8613-93A6-1DF9-2EE5-4E38DF87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8180B-E829-844F-45D6-E72F9B3A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Due to the fluid nature of the product, an agile-based approach would be the most beneficial. Since there is a degree of change due to the nature of the product and the ability to present early partial solutions and functionality, an agile-approach seems necessary.</a:t>
            </a:r>
          </a:p>
          <a:p>
            <a:pPr lvl="1"/>
            <a:r>
              <a:rPr lang="en-US" dirty="0" err="1"/>
              <a:t>Chada</a:t>
            </a:r>
            <a:r>
              <a:rPr lang="en-US" dirty="0"/>
              <a:t> Tech mission is to deliver first time quality products to the consumers. Only an agile methodology can ensure that we meet this mission and goal.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E91C7B41-5519-153E-47FC-A6C45080F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103" y="251943"/>
            <a:ext cx="1989500" cy="13438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F9EF62-2219-6C65-7C0F-2F87A6F82C06}"/>
              </a:ext>
            </a:extLst>
          </p:cNvPr>
          <p:cNvSpPr txBox="1"/>
          <p:nvPr/>
        </p:nvSpPr>
        <p:spPr>
          <a:xfrm>
            <a:off x="604007" y="6283354"/>
            <a:ext cx="437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(Cobb, 2015;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SDLC - Agile Model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7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D361-0464-89BE-85F4-87DAF747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ED315-E244-322F-A9CD-953907C6B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Cobb, C. G. (2015).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The Project Manager’s Guide to Mastering Agile: Principles and Practices for an Adaptive Approach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(1st ed.). Wiley.</a:t>
            </a:r>
          </a:p>
          <a:p>
            <a:pPr marL="457200" indent="-457200">
              <a:lnSpc>
                <a:spcPct val="200000"/>
              </a:lnSpc>
            </a:pPr>
            <a:r>
              <a:rPr lang="en-US" sz="1800" i="1" dirty="0">
                <a:effectLst/>
                <a:latin typeface="Times New Roman" panose="02020603050405020304" pitchFamily="18" charset="0"/>
              </a:rPr>
              <a:t>SDLC - Agile Model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(2013). Https://Www.Tutorialspoint.Com/. https://www.tutorialspoint.com/sdlc/sdlc_agile_model.htm</a:t>
            </a:r>
          </a:p>
          <a:p>
            <a:endParaRPr lang="en-US" dirty="0"/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9FFDAFD0-9B3F-6B78-EFEC-C6C5BCF3F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103" y="251943"/>
            <a:ext cx="1989500" cy="13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7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060A-B352-BD38-044D-C3354D4E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50020" cy="1325563"/>
          </a:xfrm>
        </p:spPr>
        <p:txBody>
          <a:bodyPr>
            <a:normAutofit/>
          </a:bodyPr>
          <a:lstStyle/>
          <a:p>
            <a:r>
              <a:rPr lang="en-US" dirty="0"/>
              <a:t>The Scrum-Agile 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BF99D-A283-6974-49EA-21531C49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owner</a:t>
            </a:r>
          </a:p>
          <a:p>
            <a:r>
              <a:rPr lang="en-US" dirty="0"/>
              <a:t>Scrum master</a:t>
            </a:r>
          </a:p>
          <a:p>
            <a:r>
              <a:rPr lang="en-US" dirty="0"/>
              <a:t>Development Team</a:t>
            </a:r>
          </a:p>
          <a:p>
            <a:r>
              <a:rPr lang="en-US" dirty="0"/>
              <a:t>User(s) (Client(s))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01CD4-C488-D8FC-552D-C3CC80623F42}"/>
              </a:ext>
            </a:extLst>
          </p:cNvPr>
          <p:cNvSpPr txBox="1"/>
          <p:nvPr/>
        </p:nvSpPr>
        <p:spPr>
          <a:xfrm>
            <a:off x="838200" y="6308209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(Cobb, 2015)</a:t>
            </a:r>
            <a:endParaRPr lang="en-US" dirty="0"/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A1C0AFDB-EF84-49BA-4EA5-F0F5499C1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103" y="261274"/>
            <a:ext cx="1989500" cy="13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0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EB95-36CB-0AF0-8E15-1FED9201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87073-B407-DA85-B994-73E1A787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Clearly expresses the Product Backlog items</a:t>
            </a:r>
          </a:p>
          <a:p>
            <a:r>
              <a:rPr lang="en-US" dirty="0"/>
              <a:t>Orders the items in the Product Backlog to achieve goals and missions</a:t>
            </a:r>
          </a:p>
          <a:p>
            <a:r>
              <a:rPr lang="en-US" dirty="0"/>
              <a:t>Optimizes the value of the work the Development Team performs</a:t>
            </a:r>
          </a:p>
          <a:p>
            <a:r>
              <a:rPr lang="en-US" dirty="0"/>
              <a:t>Ensures that the Product Backlog is visible, transparent, and clear to all, and shows what the Scrum Team will work on next</a:t>
            </a:r>
          </a:p>
          <a:p>
            <a:r>
              <a:rPr lang="en-US" dirty="0"/>
              <a:t>Ensures the Development Team understands the items in the Product Backlog to the level needed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2DD88-97B1-DD0B-65BF-1BE388E5F72D}"/>
              </a:ext>
            </a:extLst>
          </p:cNvPr>
          <p:cNvSpPr txBox="1"/>
          <p:nvPr/>
        </p:nvSpPr>
        <p:spPr>
          <a:xfrm>
            <a:off x="838200" y="6308209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(Cobb, 2015)</a:t>
            </a:r>
            <a:endParaRPr lang="en-US" dirty="0"/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6B577110-1564-8D73-62AE-BAA04E3C5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103" y="251943"/>
            <a:ext cx="1989500" cy="13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6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5075-BFE3-2AF4-3D8B-796DFB8D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965E5-E5C3-1F5A-EDEE-51ABA315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Product Owner represents the business sponsor, is a decision maker for the project, provides direction to the team on what will be built, and prioritizes the work to be done.</a:t>
            </a:r>
          </a:p>
          <a:p>
            <a:r>
              <a:rPr lang="en-US" dirty="0"/>
              <a:t>Acts as a liaison between the customers and the development team</a:t>
            </a:r>
          </a:p>
          <a:p>
            <a:r>
              <a:rPr lang="en-US" dirty="0"/>
              <a:t>Owns, prioritizes, and sets expectations regarding the Product Backlog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FF58C7-7D39-C88B-2091-0A7CD4B7215D}"/>
              </a:ext>
            </a:extLst>
          </p:cNvPr>
          <p:cNvSpPr txBox="1"/>
          <p:nvPr/>
        </p:nvSpPr>
        <p:spPr>
          <a:xfrm>
            <a:off x="838200" y="6308209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(Cobb, 2015)</a:t>
            </a:r>
            <a:endParaRPr lang="en-US" dirty="0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B2ACC0DC-D429-8B94-3722-6ADF62EA0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103" y="251943"/>
            <a:ext cx="1989500" cy="13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7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6D5E-42AE-ACCB-86A6-9561FD66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67A2-FE48-D84B-B073-05D348A9C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Finds techniques for effective Product Backlog management</a:t>
            </a:r>
          </a:p>
          <a:p>
            <a:r>
              <a:rPr lang="en-US" dirty="0"/>
              <a:t>Helping the Scrum Team understand the need for clear and concise Product Backlog items</a:t>
            </a:r>
          </a:p>
          <a:p>
            <a:r>
              <a:rPr lang="en-US" dirty="0"/>
              <a:t>Understands product planning in an empirical environment</a:t>
            </a:r>
          </a:p>
          <a:p>
            <a:r>
              <a:rPr lang="en-US" dirty="0"/>
              <a:t>Ensures the Product Owner knows how to arrange the Product Backlog to maximize value</a:t>
            </a:r>
          </a:p>
          <a:p>
            <a:r>
              <a:rPr lang="en-US" dirty="0"/>
              <a:t>Understands and practices agile</a:t>
            </a:r>
          </a:p>
          <a:p>
            <a:r>
              <a:rPr lang="en-US" dirty="0"/>
              <a:t>Facilitates Scrum events as request or needed</a:t>
            </a:r>
          </a:p>
          <a:p>
            <a:r>
              <a:rPr lang="en-US" dirty="0"/>
              <a:t>Coaches the Development Team in self-organization and cross-functionality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A94E7-168D-EAE9-F11E-04E2C60B4169}"/>
              </a:ext>
            </a:extLst>
          </p:cNvPr>
          <p:cNvSpPr txBox="1"/>
          <p:nvPr/>
        </p:nvSpPr>
        <p:spPr>
          <a:xfrm>
            <a:off x="838200" y="6308209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(Cobb, 2015)</a:t>
            </a:r>
            <a:endParaRPr lang="en-US" dirty="0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87BD4888-53F2-70D4-1033-0BE6D0E69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103" y="251943"/>
            <a:ext cx="1989500" cy="13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8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14C1-D0EB-EFCA-2924-7A5DB6FD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9C87D-455D-2F09-5CB1-8B2A18EF3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Helps the Development Team create high-value products</a:t>
            </a:r>
          </a:p>
          <a:p>
            <a:r>
              <a:rPr lang="en-US" dirty="0"/>
              <a:t>Removes impediments to the Development Team’s progress</a:t>
            </a:r>
          </a:p>
          <a:p>
            <a:r>
              <a:rPr lang="en-US" dirty="0"/>
              <a:t>Coaches the Development Team in organizational environments in which Scrum is not yet fully adopted or understood</a:t>
            </a:r>
          </a:p>
          <a:p>
            <a:r>
              <a:rPr lang="en-US" dirty="0"/>
              <a:t>Leads and coaches the organization in its Scrum adoption</a:t>
            </a:r>
          </a:p>
          <a:p>
            <a:r>
              <a:rPr lang="en-US" dirty="0"/>
              <a:t>Plans Scrum implementation within the organization</a:t>
            </a:r>
          </a:p>
          <a:p>
            <a:r>
              <a:rPr lang="en-US" dirty="0"/>
              <a:t>Helps employees and stakeholders understand and enact Scrum and empirical product development</a:t>
            </a:r>
          </a:p>
          <a:p>
            <a:r>
              <a:rPr lang="en-US" dirty="0"/>
              <a:t>Causes change that increase the productivity of the Scrum Team</a:t>
            </a:r>
          </a:p>
          <a:p>
            <a:r>
              <a:rPr lang="en-US" dirty="0"/>
              <a:t>Works with other Scrum Masters to increase the effectiveness of the application of Scrum in the organization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B27DD-2798-0EFD-EE38-D2028031ACE2}"/>
              </a:ext>
            </a:extLst>
          </p:cNvPr>
          <p:cNvSpPr txBox="1"/>
          <p:nvPr/>
        </p:nvSpPr>
        <p:spPr>
          <a:xfrm>
            <a:off x="838200" y="6308209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(Cobb, 2015)</a:t>
            </a:r>
            <a:endParaRPr lang="en-US" dirty="0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570E05F5-7E93-9F7D-E1F4-7DF9559A4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103" y="251943"/>
            <a:ext cx="1989500" cy="13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2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9445-20DF-1D2C-803D-7B7813B4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801C8-E7D2-B0DE-F403-CA576B8BF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Known in agile as a servant leader</a:t>
            </a:r>
          </a:p>
          <a:p>
            <a:r>
              <a:rPr lang="en-US" dirty="0"/>
              <a:t>Does not provide direction like the Product Owner</a:t>
            </a:r>
          </a:p>
          <a:p>
            <a:r>
              <a:rPr lang="en-US" dirty="0"/>
              <a:t>Has the responsibility to facilitate the team in all aspects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7F0481-C6B6-E713-B79D-594F033C7D91}"/>
              </a:ext>
            </a:extLst>
          </p:cNvPr>
          <p:cNvSpPr txBox="1"/>
          <p:nvPr/>
        </p:nvSpPr>
        <p:spPr>
          <a:xfrm>
            <a:off x="838200" y="6308209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(Cobb, 2015)</a:t>
            </a:r>
            <a:endParaRPr lang="en-US" dirty="0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0D341B0D-54FE-9560-1A93-01DAAB1C1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103" y="251943"/>
            <a:ext cx="1989500" cy="13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31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22A3-A857-8C0F-B02C-52C83BAB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5A3D-7C4C-E480-4549-B8C51846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entity where all the members of the team act collaboratively and cohesively as a single unit</a:t>
            </a:r>
          </a:p>
          <a:p>
            <a:r>
              <a:rPr lang="en-US" dirty="0"/>
              <a:t>Consists of individuals who develop and test</a:t>
            </a:r>
          </a:p>
          <a:p>
            <a:r>
              <a:rPr lang="en-US" dirty="0"/>
              <a:t>Modifies user stories to fit the user(s) wants and needs</a:t>
            </a:r>
          </a:p>
          <a:p>
            <a:r>
              <a:rPr lang="en-US" dirty="0"/>
              <a:t>Discusses changes and deviations as they arise</a:t>
            </a:r>
          </a:p>
          <a:p>
            <a:r>
              <a:rPr lang="en-US" dirty="0"/>
              <a:t>Self-organizing</a:t>
            </a:r>
          </a:p>
          <a:p>
            <a:r>
              <a:rPr lang="en-US" dirty="0"/>
              <a:t>Charged with turning Product Backlog item(s) into increments of potentially releasable functionality</a:t>
            </a:r>
          </a:p>
          <a:p>
            <a:r>
              <a:rPr lang="en-US" dirty="0"/>
              <a:t>Supports cross-functionality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6323B-AE1F-FAA2-6711-456BC28A5F60}"/>
              </a:ext>
            </a:extLst>
          </p:cNvPr>
          <p:cNvSpPr txBox="1"/>
          <p:nvPr/>
        </p:nvSpPr>
        <p:spPr>
          <a:xfrm>
            <a:off x="838200" y="6308209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(Cobb, 2015)</a:t>
            </a:r>
            <a:endParaRPr lang="en-US" dirty="0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6B894D2A-29A9-BC41-487A-E9ABBD1EC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103" y="251943"/>
            <a:ext cx="1989500" cy="13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296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944</Words>
  <Application>Microsoft Office PowerPoint</Application>
  <PresentationFormat>Widescreen</PresentationFormat>
  <Paragraphs>114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Times New Roman</vt:lpstr>
      <vt:lpstr>Trebuchet MS</vt:lpstr>
      <vt:lpstr>Wingdings 3</vt:lpstr>
      <vt:lpstr>Facet</vt:lpstr>
      <vt:lpstr>The Scrum-Agile Approach</vt:lpstr>
      <vt:lpstr>References</vt:lpstr>
      <vt:lpstr>The Scrum-Agile Team members</vt:lpstr>
      <vt:lpstr>Product Owner</vt:lpstr>
      <vt:lpstr>Product Owner</vt:lpstr>
      <vt:lpstr>Scrum Master</vt:lpstr>
      <vt:lpstr>Scrum Master</vt:lpstr>
      <vt:lpstr>Scrum Master</vt:lpstr>
      <vt:lpstr>Development Team</vt:lpstr>
      <vt:lpstr>Phases of the SDLC in an Agile approach</vt:lpstr>
      <vt:lpstr>Planning</vt:lpstr>
      <vt:lpstr>Requirement Analysis</vt:lpstr>
      <vt:lpstr>Designing</vt:lpstr>
      <vt:lpstr>Building</vt:lpstr>
      <vt:lpstr>Testing</vt:lpstr>
      <vt:lpstr>Phases of the SDLC in an Agile approach</vt:lpstr>
      <vt:lpstr>If we used a waterfall approach…</vt:lpstr>
      <vt:lpstr>Consideration Factors</vt:lpstr>
      <vt:lpstr>Agile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Scrum-Agile Approach</dc:title>
  <dc:creator>Bryan Pirrone</dc:creator>
  <cp:lastModifiedBy>Bryan Pirrone</cp:lastModifiedBy>
  <cp:revision>1</cp:revision>
  <dcterms:created xsi:type="dcterms:W3CDTF">2022-06-15T19:08:25Z</dcterms:created>
  <dcterms:modified xsi:type="dcterms:W3CDTF">2022-06-15T20:47:15Z</dcterms:modified>
</cp:coreProperties>
</file>