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0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37E7-7A13-4F3B-965F-D23F94933E80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69CA-4AEF-47DC-8C04-56055D326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72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37E7-7A13-4F3B-965F-D23F94933E80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69CA-4AEF-47DC-8C04-56055D326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68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37E7-7A13-4F3B-965F-D23F94933E80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69CA-4AEF-47DC-8C04-56055D326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37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37E7-7A13-4F3B-965F-D23F94933E80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69CA-4AEF-47DC-8C04-56055D326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18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37E7-7A13-4F3B-965F-D23F94933E80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69CA-4AEF-47DC-8C04-56055D326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63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37E7-7A13-4F3B-965F-D23F94933E80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69CA-4AEF-47DC-8C04-56055D326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27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37E7-7A13-4F3B-965F-D23F94933E80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69CA-4AEF-47DC-8C04-56055D326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8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37E7-7A13-4F3B-965F-D23F94933E80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69CA-4AEF-47DC-8C04-56055D326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53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37E7-7A13-4F3B-965F-D23F94933E80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69CA-4AEF-47DC-8C04-56055D326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54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37E7-7A13-4F3B-965F-D23F94933E80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69CA-4AEF-47DC-8C04-56055D326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812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37E7-7A13-4F3B-965F-D23F94933E80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69CA-4AEF-47DC-8C04-56055D326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50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37E7-7A13-4F3B-965F-D23F94933E80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969CA-4AEF-47DC-8C04-56055D326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8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urantcall.com/images/logo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91" y="2505002"/>
            <a:ext cx="10795821" cy="165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323236" y="5899355"/>
            <a:ext cx="2263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650045"/>
                </a:solidFill>
              </a:rPr>
              <a:t>- </a:t>
            </a:r>
            <a:r>
              <a:rPr lang="en-US" sz="2800" b="1" dirty="0" err="1" smtClean="0">
                <a:solidFill>
                  <a:srgbClr val="650045"/>
                </a:solidFill>
              </a:rPr>
              <a:t>Bipin</a:t>
            </a:r>
            <a:r>
              <a:rPr lang="en-US" sz="2800" b="1" dirty="0" smtClean="0">
                <a:solidFill>
                  <a:srgbClr val="650045"/>
                </a:solidFill>
              </a:rPr>
              <a:t> </a:t>
            </a:r>
            <a:r>
              <a:rPr lang="en-US" sz="2800" b="1" dirty="0" err="1" smtClean="0">
                <a:solidFill>
                  <a:srgbClr val="650045"/>
                </a:solidFill>
              </a:rPr>
              <a:t>Paudel</a:t>
            </a:r>
            <a:endParaRPr lang="en-GB" sz="2800" b="1" dirty="0">
              <a:solidFill>
                <a:srgbClr val="6500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1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400C7-9128-1B60-12D3-20072589BD9D}"/>
              </a:ext>
            </a:extLst>
          </p:cNvPr>
          <p:cNvSpPr txBox="1">
            <a:spLocks/>
          </p:cNvSpPr>
          <p:nvPr/>
        </p:nvSpPr>
        <p:spPr>
          <a:xfrm>
            <a:off x="458694" y="365760"/>
            <a:ext cx="10895106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Learning Outcomes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3E75-95A4-1DDC-B237-CF5838D59363}"/>
              </a:ext>
            </a:extLst>
          </p:cNvPr>
          <p:cNvSpPr txBox="1">
            <a:spLocks/>
          </p:cNvSpPr>
          <p:nvPr/>
        </p:nvSpPr>
        <p:spPr>
          <a:xfrm>
            <a:off x="458694" y="2006600"/>
            <a:ext cx="11274612" cy="4195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Learned about professional work ethics and responsibilities in an organization.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Improved communication and teamwork skills.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Learned to write clean, maintainable, and efficient code.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Developed practical skills in </a:t>
            </a: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Laravel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how to deploy the </a:t>
            </a: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laravel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project on internet.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Debugging and troubleshooting issues in the code.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Collaborating with team members using </a:t>
            </a: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git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and learned about project management tools which helped during internship period.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49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140F-165A-D8EE-26C5-60E753354D18}"/>
              </a:ext>
            </a:extLst>
          </p:cNvPr>
          <p:cNvSpPr txBox="1">
            <a:spLocks/>
          </p:cNvSpPr>
          <p:nvPr/>
        </p:nvSpPr>
        <p:spPr>
          <a:xfrm>
            <a:off x="742950" y="792966"/>
            <a:ext cx="10895106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6778E7-A973-0D18-C9A3-08F487EA2C98}"/>
              </a:ext>
            </a:extLst>
          </p:cNvPr>
          <p:cNvSpPr txBox="1">
            <a:spLocks/>
          </p:cNvSpPr>
          <p:nvPr/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8447" y="2118529"/>
            <a:ext cx="10895106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Park, C.-S. (2004). A study on the Web portal industry.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Retrieved June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2000.</a:t>
            </a:r>
            <a:endParaRPr kumimoji="0" lang="en-GB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Strum, S. L. (2005).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cognitive study of the use of the Internet by minority small business owners for information research and the design and development of a small business information portal.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Nova Southeastern University.</a:t>
            </a:r>
            <a:endParaRPr kumimoji="0" lang="en-GB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Vital, C. 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n.d.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BUSINESS LISTING DIRECTORY. </a:t>
            </a:r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vitalbusiness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GB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GB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7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2800350"/>
            <a:ext cx="5581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THANK YOU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153846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Organization Overview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Internship Overview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Internship Objectives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Roles and Responsibilities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Technology Used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Tasks/Activities Performed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Learning Outcomes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Site Overview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234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137E515-CA11-D284-561F-DC59F9E116CE}"/>
              </a:ext>
            </a:extLst>
          </p:cNvPr>
          <p:cNvSpPr>
            <a:spLocks noGrp="1"/>
          </p:cNvSpPr>
          <p:nvPr/>
        </p:nvSpPr>
        <p:spPr>
          <a:xfrm>
            <a:off x="795930" y="1983811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An internship is a period of work experience offered by an organization to provide students or recent graduates with an opportunity to gain practical skills and knowledge in a specific field.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Internship program for Bachelors in Computer Application (BCA) spans for minimum of 8 weeks any reputed IT organization.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For this internship, I joined </a:t>
            </a:r>
            <a:r>
              <a:rPr lang="en-US" b="1" i="0" dirty="0" err="1" smtClean="0">
                <a:effectLst/>
                <a:latin typeface="Söhne"/>
              </a:rPr>
              <a:t>Turantcall</a:t>
            </a:r>
            <a:r>
              <a:rPr lang="en-US" b="1" i="0" dirty="0" smtClean="0">
                <a:effectLst/>
                <a:latin typeface="Söhne"/>
              </a:rPr>
              <a:t> Pvt</a:t>
            </a:r>
            <a:r>
              <a:rPr lang="en-US" b="1" i="0" dirty="0">
                <a:effectLst/>
                <a:latin typeface="Söhne"/>
              </a:rPr>
              <a:t>. Ltd., </a:t>
            </a:r>
            <a:r>
              <a:rPr lang="en-US" i="0" dirty="0">
                <a:effectLst/>
                <a:latin typeface="Söhne"/>
              </a:rPr>
              <a:t>a </a:t>
            </a:r>
            <a:r>
              <a:rPr lang="en-US" dirty="0" smtClean="0">
                <a:latin typeface="Söhne"/>
              </a:rPr>
              <a:t>web business listing </a:t>
            </a:r>
            <a:r>
              <a:rPr lang="en-US" i="0" dirty="0" smtClean="0">
                <a:effectLst/>
                <a:latin typeface="Söhne"/>
              </a:rPr>
              <a:t>company </a:t>
            </a:r>
            <a:r>
              <a:rPr lang="en-US" i="0" dirty="0">
                <a:effectLst/>
                <a:latin typeface="Söhne"/>
              </a:rPr>
              <a:t>based on Kathmandu, Nepal.</a:t>
            </a:r>
            <a:r>
              <a:rPr lang="en-US" b="1" i="0" dirty="0">
                <a:effectLst/>
                <a:latin typeface="Söhne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9C2479-5E03-2485-8741-2B95536F491D}"/>
              </a:ext>
            </a:extLst>
          </p:cNvPr>
          <p:cNvSpPr>
            <a:spLocks noGrp="1"/>
          </p:cNvSpPr>
          <p:nvPr/>
        </p:nvSpPr>
        <p:spPr>
          <a:xfrm>
            <a:off x="985683" y="831465"/>
            <a:ext cx="108951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4038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F21EA31-322E-8CD7-E48E-ECC52B927064}"/>
              </a:ext>
            </a:extLst>
          </p:cNvPr>
          <p:cNvSpPr>
            <a:spLocks noGrp="1"/>
          </p:cNvSpPr>
          <p:nvPr/>
        </p:nvSpPr>
        <p:spPr>
          <a:xfrm>
            <a:off x="547185" y="1714577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latin typeface="Söhne"/>
              </a:rPr>
              <a:t>Turantcall</a:t>
            </a:r>
            <a:r>
              <a:rPr lang="en-US" b="1" dirty="0">
                <a:latin typeface="Söhne"/>
              </a:rPr>
              <a:t> Pvt. Ltd., </a:t>
            </a:r>
            <a:r>
              <a:rPr lang="en-US" dirty="0">
                <a:latin typeface="Söhne"/>
              </a:rPr>
              <a:t>a web business listing company based on Kathmandu, Nepal.</a:t>
            </a:r>
            <a:r>
              <a:rPr lang="en-US" b="1" dirty="0">
                <a:latin typeface="Söhne"/>
              </a:rPr>
              <a:t> </a:t>
            </a:r>
          </a:p>
          <a:p>
            <a:r>
              <a:rPr lang="en-US" dirty="0" err="1" smtClean="0">
                <a:latin typeface="Times New Roman" panose="02020603050405020304" pitchFamily="18" charset="0"/>
              </a:rPr>
              <a:t>Turantcall</a:t>
            </a:r>
            <a:r>
              <a:rPr lang="en-US" dirty="0" smtClean="0">
                <a:latin typeface="Times New Roman" panose="02020603050405020304" pitchFamily="18" charset="0"/>
              </a:rPr>
              <a:t> offers </a:t>
            </a:r>
            <a:r>
              <a:rPr lang="en-US" dirty="0">
                <a:latin typeface="Times New Roman" panose="02020603050405020304" pitchFamily="18" charset="0"/>
              </a:rPr>
              <a:t>following services to businesses </a:t>
            </a:r>
            <a:r>
              <a:rPr lang="en-US" dirty="0" smtClean="0">
                <a:latin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Promote Local Business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Collect Business Information in portal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Runs Ads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Works on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Seo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4625C71-2806-FAC2-1C04-213A9E8ACF57}"/>
              </a:ext>
            </a:extLst>
          </p:cNvPr>
          <p:cNvSpPr>
            <a:spLocks noGrp="1"/>
          </p:cNvSpPr>
          <p:nvPr/>
        </p:nvSpPr>
        <p:spPr>
          <a:xfrm>
            <a:off x="736938" y="389014"/>
            <a:ext cx="108951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Organization Overview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514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4445-B742-9DF4-573F-7F34D66A67D8}"/>
              </a:ext>
            </a:extLst>
          </p:cNvPr>
          <p:cNvSpPr txBox="1">
            <a:spLocks/>
          </p:cNvSpPr>
          <p:nvPr/>
        </p:nvSpPr>
        <p:spPr>
          <a:xfrm>
            <a:off x="554936" y="512778"/>
            <a:ext cx="10895106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Internship Overview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E9D23-EE8D-AF74-0A81-7149C9FFF039}"/>
              </a:ext>
            </a:extLst>
          </p:cNvPr>
          <p:cNvSpPr txBox="1">
            <a:spLocks/>
          </p:cNvSpPr>
          <p:nvPr/>
        </p:nvSpPr>
        <p:spPr>
          <a:xfrm>
            <a:off x="427362" y="1615403"/>
            <a:ext cx="11764638" cy="524259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worked as an intern at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Turantcall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Pvt. Ltd.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November 2023 to March 2024 under supervision of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 Sandeep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Jaishwal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Mr.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Suman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Suwal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internship was Work From Home.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internship was on Web Development (PHP/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Worked on project entitled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Turantcall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a Business Listing Information Portal, built using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framework.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time I was assigned working on new feature and fixing bugs.</a:t>
            </a: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4419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7E30-44D2-2E46-37F2-8A3FF10234B5}"/>
              </a:ext>
            </a:extLst>
          </p:cNvPr>
          <p:cNvSpPr txBox="1">
            <a:spLocks/>
          </p:cNvSpPr>
          <p:nvPr/>
        </p:nvSpPr>
        <p:spPr>
          <a:xfrm>
            <a:off x="458694" y="365760"/>
            <a:ext cx="10895106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Internship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17358-D139-E77C-60D9-3108E1061010}"/>
              </a:ext>
            </a:extLst>
          </p:cNvPr>
          <p:cNvSpPr txBox="1">
            <a:spLocks/>
          </p:cNvSpPr>
          <p:nvPr/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öhne"/>
              </a:rPr>
              <a:t>To gain hands-on experience in the field of software development</a:t>
            </a:r>
          </a:p>
          <a:p>
            <a:r>
              <a:rPr lang="en-US" dirty="0" smtClean="0">
                <a:latin typeface="Söhne"/>
              </a:rPr>
              <a:t>To develop practical skills in web development and programming</a:t>
            </a:r>
          </a:p>
          <a:p>
            <a:r>
              <a:rPr lang="en-US" dirty="0" smtClean="0">
                <a:latin typeface="Söhne"/>
              </a:rPr>
              <a:t>To improve communication and teamwork skills</a:t>
            </a:r>
          </a:p>
          <a:p>
            <a:r>
              <a:rPr lang="en-US" dirty="0" smtClean="0">
                <a:latin typeface="Söhne"/>
              </a:rPr>
              <a:t>To understand professional work ethics and responsibilities in an organization</a:t>
            </a:r>
          </a:p>
          <a:p>
            <a:r>
              <a:rPr lang="en-US" dirty="0" smtClean="0">
                <a:latin typeface="Söhne"/>
              </a:rPr>
              <a:t>To work on real-world projects and understand the development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12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3E2B-FC6A-7E8F-CB2C-D28306C7B435}"/>
              </a:ext>
            </a:extLst>
          </p:cNvPr>
          <p:cNvSpPr txBox="1">
            <a:spLocks/>
          </p:cNvSpPr>
          <p:nvPr/>
        </p:nvSpPr>
        <p:spPr>
          <a:xfrm>
            <a:off x="648447" y="786674"/>
            <a:ext cx="10895106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FA03E-CD32-0DA9-1FC7-F1C367F09745}"/>
              </a:ext>
            </a:extLst>
          </p:cNvPr>
          <p:cNvSpPr txBox="1">
            <a:spLocks/>
          </p:cNvSpPr>
          <p:nvPr/>
        </p:nvSpPr>
        <p:spPr>
          <a:xfrm>
            <a:off x="458694" y="1963964"/>
            <a:ext cx="11274612" cy="4195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18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Working with my mentor and team to improve my skills as a web developer.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8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Completing tasks and projects assigned by my mentor in a timely manner.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8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Learning about current web development trends and technologies.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Developing essential work skills such as effective communication, teamwork, and coordination.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27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E17E-061F-1D90-DEB5-3BB611DA99C3}"/>
              </a:ext>
            </a:extLst>
          </p:cNvPr>
          <p:cNvSpPr txBox="1">
            <a:spLocks/>
          </p:cNvSpPr>
          <p:nvPr/>
        </p:nvSpPr>
        <p:spPr>
          <a:xfrm>
            <a:off x="458694" y="898071"/>
            <a:ext cx="10895106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Technologies Used During Internship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4BEE5-0D5A-C533-CEFF-1797BA6078CB}"/>
              </a:ext>
            </a:extLst>
          </p:cNvPr>
          <p:cNvSpPr txBox="1">
            <a:spLocks/>
          </p:cNvSpPr>
          <p:nvPr/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50000"/>
              </a:lnSpc>
              <a:spcBef>
                <a:spcPts val="0"/>
              </a:spcBef>
              <a:spcAft>
                <a:spcPts val="920"/>
              </a:spcAft>
            </a:pPr>
            <a:r>
              <a:rPr 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Backend Programming Languages: 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PHP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spcAft>
                <a:spcPts val="920"/>
              </a:spcAft>
            </a:pPr>
            <a:r>
              <a:rPr 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Web Frameworks: </a:t>
            </a:r>
            <a:r>
              <a:rPr lang="en-US" sz="18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Laravel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Framework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spcAft>
                <a:spcPts val="920"/>
              </a:spcAft>
            </a:pPr>
            <a:r>
              <a:rPr 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Frontend Technologies: 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HTML, CSS, JavaScript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spcAft>
                <a:spcPts val="920"/>
              </a:spcAft>
            </a:pPr>
            <a:r>
              <a:rPr 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Frontend Frameworks: 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Bootstrap, jQuery, AJAX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spcAft>
                <a:spcPts val="920"/>
              </a:spcAft>
            </a:pPr>
            <a:r>
              <a:rPr 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Database: 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MySQL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spcAft>
                <a:spcPts val="920"/>
              </a:spcAft>
            </a:pPr>
            <a:r>
              <a:rPr 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Developer Tools: 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Visual Studio Code, </a:t>
            </a:r>
            <a:r>
              <a:rPr lang="en-US" sz="18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Laragon</a:t>
            </a:r>
            <a:endParaRPr lang="en-US" sz="18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Collaboration Tools: </a:t>
            </a:r>
            <a:r>
              <a:rPr lang="en-US" sz="18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Git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and </a:t>
            </a:r>
            <a:r>
              <a:rPr lang="en-US" sz="18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Github</a:t>
            </a:r>
            <a:endParaRPr lang="en-US" sz="18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sz="18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Clould</a:t>
            </a:r>
            <a:r>
              <a:rPr 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Himalayan Cloud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9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C7DFB-AD2F-6BD6-9026-C277BCE4061C}"/>
              </a:ext>
            </a:extLst>
          </p:cNvPr>
          <p:cNvSpPr txBox="1">
            <a:spLocks/>
          </p:cNvSpPr>
          <p:nvPr/>
        </p:nvSpPr>
        <p:spPr>
          <a:xfrm>
            <a:off x="458694" y="365760"/>
            <a:ext cx="10895106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Tasks/Activities Performed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64C83-C094-64A2-16ED-01FA8323E66A}"/>
              </a:ext>
            </a:extLst>
          </p:cNvPr>
          <p:cNvSpPr txBox="1">
            <a:spLocks/>
          </p:cNvSpPr>
          <p:nvPr/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Understanding the requirements of the tasks assigned to me.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Research about New Features for the site.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Updating my assigned tasks and Reporting unsolved issues to senior developer.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Assisting the UI 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Designer for </a:t>
            </a:r>
            <a:r>
              <a:rPr lang="en-US" sz="18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designing layouts.</a:t>
            </a:r>
            <a:endParaRPr lang="en-US" sz="1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Participated in weekly meetings to discuss the progress of the project and any challenges I faced.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30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581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Söhne</vt:lpstr>
      <vt:lpstr>Symbol</vt:lpstr>
      <vt:lpstr>Times New Roman</vt:lpstr>
      <vt:lpstr>Wingdings</vt:lpstr>
      <vt:lpstr>Office Theme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12</cp:revision>
  <dcterms:created xsi:type="dcterms:W3CDTF">2024-03-26T02:53:21Z</dcterms:created>
  <dcterms:modified xsi:type="dcterms:W3CDTF">2024-03-26T05:43:38Z</dcterms:modified>
</cp:coreProperties>
</file>