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7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3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3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8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FED2-CDFC-4214-B18F-D88F3D2A0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24857-3ADA-46A5-83F6-29AAE7E7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B03016-C559-49E0-8726-370A40551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95500"/>
            <a:ext cx="4848225" cy="800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CB32E-551A-4A36-BEA9-E158CD80944D}"/>
              </a:ext>
            </a:extLst>
          </p:cNvPr>
          <p:cNvSpPr txBox="1"/>
          <p:nvPr/>
        </p:nvSpPr>
        <p:spPr>
          <a:xfrm>
            <a:off x="-14515" y="1262742"/>
            <a:ext cx="2467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 Narrow" panose="020B0606020202030204" pitchFamily="34" charset="0"/>
              </a:rPr>
              <a:t>Input Layer</a:t>
            </a:r>
          </a:p>
          <a:p>
            <a:pPr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Alt Spec (N=42)</a:t>
            </a:r>
          </a:p>
          <a:p>
            <a:pPr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Alt w/ PCA (N=20)</a:t>
            </a:r>
          </a:p>
          <a:p>
            <a:pPr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Alt w/ FE (N=292)</a:t>
            </a:r>
          </a:p>
          <a:p>
            <a:pPr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Alt w/ PCA &amp; FE (N=100)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686EE-6F15-4696-8E30-632C7CCCB64A}"/>
              </a:ext>
            </a:extLst>
          </p:cNvPr>
          <p:cNvSpPr txBox="1"/>
          <p:nvPr/>
        </p:nvSpPr>
        <p:spPr>
          <a:xfrm>
            <a:off x="5106907" y="1262742"/>
            <a:ext cx="156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 Narrow" panose="020B0606020202030204" pitchFamily="34" charset="0"/>
              </a:rPr>
              <a:t>Output Layer</a:t>
            </a:r>
          </a:p>
          <a:p>
            <a:r>
              <a:rPr lang="en-US" dirty="0">
                <a:latin typeface="Arial Narrow" panose="020B0606020202030204" pitchFamily="34" charset="0"/>
              </a:rPr>
              <a:t>Conflict or No Conflict (N=2)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31C3C-CA68-4DC2-BA35-70E11572D8F2}"/>
              </a:ext>
            </a:extLst>
          </p:cNvPr>
          <p:cNvSpPr txBox="1"/>
          <p:nvPr/>
        </p:nvSpPr>
        <p:spPr>
          <a:xfrm>
            <a:off x="2113000" y="1262742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Arial Narrow" panose="020B0606020202030204" pitchFamily="34" charset="0"/>
              </a:rPr>
              <a:t>Hidden </a:t>
            </a:r>
          </a:p>
          <a:p>
            <a:pPr algn="ctr"/>
            <a:r>
              <a:rPr lang="en-US" b="1" u="sng" dirty="0">
                <a:latin typeface="Arial Narrow" panose="020B0606020202030204" pitchFamily="34" charset="0"/>
              </a:rPr>
              <a:t>Layer 1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N=20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0CAE6-A00F-40A4-A0D9-5D9EB494527A}"/>
              </a:ext>
            </a:extLst>
          </p:cNvPr>
          <p:cNvSpPr txBox="1"/>
          <p:nvPr/>
        </p:nvSpPr>
        <p:spPr>
          <a:xfrm>
            <a:off x="3658772" y="1262742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Arial Narrow" panose="020B0606020202030204" pitchFamily="34" charset="0"/>
              </a:rPr>
              <a:t>Hidden</a:t>
            </a:r>
          </a:p>
          <a:p>
            <a:pPr algn="ctr"/>
            <a:r>
              <a:rPr lang="en-US" b="1" u="sng" dirty="0">
                <a:latin typeface="Arial Narrow" panose="020B0606020202030204" pitchFamily="34" charset="0"/>
              </a:rPr>
              <a:t>Layer 2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N=20</a:t>
            </a:r>
          </a:p>
        </p:txBody>
      </p:sp>
    </p:spTree>
    <p:extLst>
      <p:ext uri="{BB962C8B-B14F-4D97-AF65-F5344CB8AC3E}">
        <p14:creationId xmlns:p14="http://schemas.microsoft.com/office/powerpoint/2010/main" val="87859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</cp:lastModifiedBy>
  <cp:revision>2</cp:revision>
  <dcterms:created xsi:type="dcterms:W3CDTF">2020-03-24T20:09:57Z</dcterms:created>
  <dcterms:modified xsi:type="dcterms:W3CDTF">2020-03-24T20:19:48Z</dcterms:modified>
</cp:coreProperties>
</file>