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defaultTextStyle>
    <a:defPPr>
      <a:defRPr lang="nl-NL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8"/>
    <a:srgbClr val="FF9700"/>
    <a:srgbClr val="6F97D7"/>
    <a:srgbClr val="004F9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58DFD-1227-E14E-911B-B108A4B14FA2}" v="58" dt="2025-08-15T12:48:22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0" autoAdjust="0"/>
    <p:restoredTop sz="81507" autoAdjust="0"/>
  </p:normalViewPr>
  <p:slideViewPr>
    <p:cSldViewPr snapToGrid="0" showGuides="1">
      <p:cViewPr>
        <p:scale>
          <a:sx n="361" d="100"/>
          <a:sy n="361" d="100"/>
        </p:scale>
        <p:origin x="160" y="-1312"/>
      </p:cViewPr>
      <p:guideLst/>
    </p:cSldViewPr>
  </p:slideViewPr>
  <p:outlineViewPr>
    <p:cViewPr>
      <p:scale>
        <a:sx n="33" d="100"/>
        <a:sy n="33" d="100"/>
      </p:scale>
      <p:origin x="0" y="-397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432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jkman, Remco" userId="1aa7229c-6472-4538-a7e8-3ea3abe67c99" providerId="ADAL" clId="{C6853849-4A82-8C4A-944F-D40E242CF738}"/>
    <pc:docChg chg="custSel modSld">
      <pc:chgData name="Dijkman, Remco" userId="1aa7229c-6472-4538-a7e8-3ea3abe67c99" providerId="ADAL" clId="{C6853849-4A82-8C4A-944F-D40E242CF738}" dt="2025-07-02T15:47:11.051" v="158" actId="729"/>
      <pc:docMkLst>
        <pc:docMk/>
      </pc:docMkLst>
      <pc:sldChg chg="modSp mod">
        <pc:chgData name="Dijkman, Remco" userId="1aa7229c-6472-4538-a7e8-3ea3abe67c99" providerId="ADAL" clId="{C6853849-4A82-8C4A-944F-D40E242CF738}" dt="2025-07-02T15:27:26.334" v="94" actId="20577"/>
        <pc:sldMkLst>
          <pc:docMk/>
          <pc:sldMk cId="4292017887" sldId="1818"/>
        </pc:sldMkLst>
      </pc:sldChg>
      <pc:sldChg chg="modSp mod">
        <pc:chgData name="Dijkman, Remco" userId="1aa7229c-6472-4538-a7e8-3ea3abe67c99" providerId="ADAL" clId="{C6853849-4A82-8C4A-944F-D40E242CF738}" dt="2025-07-02T15:32:01.012" v="157" actId="20577"/>
        <pc:sldMkLst>
          <pc:docMk/>
          <pc:sldMk cId="490996646" sldId="1853"/>
        </pc:sldMkLst>
      </pc:sldChg>
      <pc:sldChg chg="addSp modSp mod modAnim">
        <pc:chgData name="Dijkman, Remco" userId="1aa7229c-6472-4538-a7e8-3ea3abe67c99" providerId="ADAL" clId="{C6853849-4A82-8C4A-944F-D40E242CF738}" dt="2025-07-02T15:10:46.698" v="20"/>
        <pc:sldMkLst>
          <pc:docMk/>
          <pc:sldMk cId="3535408956" sldId="1855"/>
        </pc:sldMkLst>
      </pc:sldChg>
      <pc:sldChg chg="mod modShow">
        <pc:chgData name="Dijkman, Remco" userId="1aa7229c-6472-4538-a7e8-3ea3abe67c99" providerId="ADAL" clId="{C6853849-4A82-8C4A-944F-D40E242CF738}" dt="2025-07-02T15:11:54.894" v="21" actId="729"/>
        <pc:sldMkLst>
          <pc:docMk/>
          <pc:sldMk cId="375351141" sldId="1862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2343651080" sldId="1877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3203225140" sldId="1878"/>
        </pc:sldMkLst>
      </pc:sldChg>
      <pc:sldChg chg="mod modShow">
        <pc:chgData name="Dijkman, Remco" userId="1aa7229c-6472-4538-a7e8-3ea3abe67c99" providerId="ADAL" clId="{C6853849-4A82-8C4A-944F-D40E242CF738}" dt="2025-07-02T15:47:11.051" v="158" actId="729"/>
        <pc:sldMkLst>
          <pc:docMk/>
          <pc:sldMk cId="2568193165" sldId="1885"/>
        </pc:sldMkLst>
      </pc:sldChg>
    </pc:docChg>
  </pc:docChgLst>
  <pc:docChgLst>
    <pc:chgData name="Dijkman, Remco" userId="1aa7229c-6472-4538-a7e8-3ea3abe67c99" providerId="ADAL" clId="{E9D5377B-6236-3A48-BED3-B557F6B6E1DF}"/>
    <pc:docChg chg="undo custSel addSld delSld modSld sldOrd modMainMaster">
      <pc:chgData name="Dijkman, Remco" userId="1aa7229c-6472-4538-a7e8-3ea3abe67c99" providerId="ADAL" clId="{E9D5377B-6236-3A48-BED3-B557F6B6E1DF}" dt="2025-04-04T13:38:08.656" v="10103" actId="20577"/>
      <pc:docMkLst>
        <pc:docMk/>
      </pc:docMkLst>
      <pc:sldChg chg="addSp modSp mod modNotesTx">
        <pc:chgData name="Dijkman, Remco" userId="1aa7229c-6472-4538-a7e8-3ea3abe67c99" providerId="ADAL" clId="{E9D5377B-6236-3A48-BED3-B557F6B6E1DF}" dt="2025-02-19T13:12:06.969" v="8048" actId="1076"/>
        <pc:sldMkLst>
          <pc:docMk/>
          <pc:sldMk cId="2051936007" sldId="269"/>
        </pc:sldMkLst>
      </pc:sldChg>
      <pc:sldChg chg="del">
        <pc:chgData name="Dijkman, Remco" userId="1aa7229c-6472-4538-a7e8-3ea3abe67c99" providerId="ADAL" clId="{E9D5377B-6236-3A48-BED3-B557F6B6E1DF}" dt="2025-02-14T15:26:35.809" v="6725" actId="2696"/>
        <pc:sldMkLst>
          <pc:docMk/>
          <pc:sldMk cId="2736815399" sldId="270"/>
        </pc:sldMkLst>
      </pc:sldChg>
      <pc:sldChg chg="addSp delSp modSp add del mod ord delAnim">
        <pc:chgData name="Dijkman, Remco" userId="1aa7229c-6472-4538-a7e8-3ea3abe67c99" providerId="ADAL" clId="{E9D5377B-6236-3A48-BED3-B557F6B6E1DF}" dt="2025-02-14T15:32:12.980" v="7162" actId="113"/>
        <pc:sldMkLst>
          <pc:docMk/>
          <pc:sldMk cId="3152205189" sldId="271"/>
        </pc:sldMkLst>
      </pc:sldChg>
      <pc:sldChg chg="modSp mod">
        <pc:chgData name="Dijkman, Remco" userId="1aa7229c-6472-4538-a7e8-3ea3abe67c99" providerId="ADAL" clId="{E9D5377B-6236-3A48-BED3-B557F6B6E1DF}" dt="2025-02-14T16:24:13.376" v="7514" actId="20577"/>
        <pc:sldMkLst>
          <pc:docMk/>
          <pc:sldMk cId="130824644" sldId="272"/>
        </pc:sldMkLst>
      </pc:sldChg>
      <pc:sldChg chg="modSp add mod">
        <pc:chgData name="Dijkman, Remco" userId="1aa7229c-6472-4538-a7e8-3ea3abe67c99" providerId="ADAL" clId="{E9D5377B-6236-3A48-BED3-B557F6B6E1DF}" dt="2025-02-25T07:41:24.860" v="9837"/>
        <pc:sldMkLst>
          <pc:docMk/>
          <pc:sldMk cId="1455019588" sldId="395"/>
        </pc:sldMkLst>
      </pc:sldChg>
      <pc:sldChg chg="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4147658127" sldId="395"/>
        </pc:sldMkLst>
      </pc:sldChg>
      <pc:sldChg chg="del">
        <pc:chgData name="Dijkman, Remco" userId="1aa7229c-6472-4538-a7e8-3ea3abe67c99" providerId="ADAL" clId="{E9D5377B-6236-3A48-BED3-B557F6B6E1DF}" dt="2025-02-25T07:01:41.980" v="9531" actId="2696"/>
        <pc:sldMkLst>
          <pc:docMk/>
          <pc:sldMk cId="3053881153" sldId="397"/>
        </pc:sldMkLst>
      </pc:sldChg>
      <pc:sldChg chg="addSp delSp modSp mod ord modShow">
        <pc:chgData name="Dijkman, Remco" userId="1aa7229c-6472-4538-a7e8-3ea3abe67c99" providerId="ADAL" clId="{E9D5377B-6236-3A48-BED3-B557F6B6E1DF}" dt="2025-02-24T10:12:19.751" v="9158" actId="729"/>
        <pc:sldMkLst>
          <pc:docMk/>
          <pc:sldMk cId="2260082996" sldId="521"/>
        </pc:sldMkLst>
      </pc:sldChg>
      <pc:sldChg chg="modSp mod">
        <pc:chgData name="Dijkman, Remco" userId="1aa7229c-6472-4538-a7e8-3ea3abe67c99" providerId="ADAL" clId="{E9D5377B-6236-3A48-BED3-B557F6B6E1DF}" dt="2025-02-25T07:05:12.335" v="9551" actId="20577"/>
        <pc:sldMkLst>
          <pc:docMk/>
          <pc:sldMk cId="1798280348" sldId="573"/>
        </pc:sldMkLst>
      </pc:sldChg>
      <pc:sldChg chg="modSp mod">
        <pc:chgData name="Dijkman, Remco" userId="1aa7229c-6472-4538-a7e8-3ea3abe67c99" providerId="ADAL" clId="{E9D5377B-6236-3A48-BED3-B557F6B6E1DF}" dt="2025-02-25T07:05:01.415" v="9539" actId="20577"/>
        <pc:sldMkLst>
          <pc:docMk/>
          <pc:sldMk cId="1862621961" sldId="574"/>
        </pc:sldMkLst>
      </pc:sldChg>
      <pc:sldChg chg="modSp mod">
        <pc:chgData name="Dijkman, Remco" userId="1aa7229c-6472-4538-a7e8-3ea3abe67c99" providerId="ADAL" clId="{E9D5377B-6236-3A48-BED3-B557F6B6E1DF}" dt="2025-02-14T15:34:10.265" v="7193" actId="20577"/>
        <pc:sldMkLst>
          <pc:docMk/>
          <pc:sldMk cId="2150464339" sldId="578"/>
        </pc:sldMkLst>
      </pc:sldChg>
      <pc:sldChg chg="addSp modSp mod modAnim">
        <pc:chgData name="Dijkman, Remco" userId="1aa7229c-6472-4538-a7e8-3ea3abe67c99" providerId="ADAL" clId="{E9D5377B-6236-3A48-BED3-B557F6B6E1DF}" dt="2025-02-23T14:06:56.821" v="8807"/>
        <pc:sldMkLst>
          <pc:docMk/>
          <pc:sldMk cId="4145932195" sldId="579"/>
        </pc:sldMkLst>
      </pc:sldChg>
      <pc:sldChg chg="del">
        <pc:chgData name="Dijkman, Remco" userId="1aa7229c-6472-4538-a7e8-3ea3abe67c99" providerId="ADAL" clId="{E9D5377B-6236-3A48-BED3-B557F6B6E1DF}" dt="2025-02-14T15:26:37.683" v="6726" actId="2696"/>
        <pc:sldMkLst>
          <pc:docMk/>
          <pc:sldMk cId="1184395540" sldId="582"/>
        </pc:sldMkLst>
      </pc:sldChg>
      <pc:sldChg chg="del">
        <pc:chgData name="Dijkman, Remco" userId="1aa7229c-6472-4538-a7e8-3ea3abe67c99" providerId="ADAL" clId="{E9D5377B-6236-3A48-BED3-B557F6B6E1DF}" dt="2025-02-14T15:26:43.244" v="6727" actId="2696"/>
        <pc:sldMkLst>
          <pc:docMk/>
          <pc:sldMk cId="235875573" sldId="583"/>
        </pc:sldMkLst>
      </pc:sldChg>
      <pc:sldChg chg="modSp add mod">
        <pc:chgData name="Dijkman, Remco" userId="1aa7229c-6472-4538-a7e8-3ea3abe67c99" providerId="ADAL" clId="{E9D5377B-6236-3A48-BED3-B557F6B6E1DF}" dt="2025-01-03T09:29:19.768" v="1297" actId="5793"/>
        <pc:sldMkLst>
          <pc:docMk/>
          <pc:sldMk cId="1790788183" sldId="585"/>
        </pc:sldMkLst>
      </pc:sldChg>
      <pc:sldChg chg="addSp delSp modSp add mod delAnim modNotesTx">
        <pc:chgData name="Dijkman, Remco" userId="1aa7229c-6472-4538-a7e8-3ea3abe67c99" providerId="ADAL" clId="{E9D5377B-6236-3A48-BED3-B557F6B6E1DF}" dt="2025-01-03T10:05:16.071" v="1778" actId="20577"/>
        <pc:sldMkLst>
          <pc:docMk/>
          <pc:sldMk cId="2012557976" sldId="588"/>
        </pc:sldMkLst>
      </pc:sldChg>
      <pc:sldChg chg="mod modShow">
        <pc:chgData name="Dijkman, Remco" userId="1aa7229c-6472-4538-a7e8-3ea3abe67c99" providerId="ADAL" clId="{E9D5377B-6236-3A48-BED3-B557F6B6E1DF}" dt="2025-02-24T10:10:01.007" v="8953" actId="729"/>
        <pc:sldMkLst>
          <pc:docMk/>
          <pc:sldMk cId="3685504066" sldId="589"/>
        </pc:sldMkLst>
      </pc:sldChg>
      <pc:sldChg chg="addSp delSp modSp mod modNotesTx">
        <pc:chgData name="Dijkman, Remco" userId="1aa7229c-6472-4538-a7e8-3ea3abe67c99" providerId="ADAL" clId="{E9D5377B-6236-3A48-BED3-B557F6B6E1DF}" dt="2025-02-23T14:04:09.194" v="8806"/>
        <pc:sldMkLst>
          <pc:docMk/>
          <pc:sldMk cId="1288996330" sldId="590"/>
        </pc:sldMkLst>
      </pc:sldChg>
      <pc:sldChg chg="addSp delSp modSp mod">
        <pc:chgData name="Dijkman, Remco" userId="1aa7229c-6472-4538-a7e8-3ea3abe67c99" providerId="ADAL" clId="{E9D5377B-6236-3A48-BED3-B557F6B6E1DF}" dt="2025-02-23T14:04:05.729" v="8804"/>
        <pc:sldMkLst>
          <pc:docMk/>
          <pc:sldMk cId="2644194539" sldId="592"/>
        </pc:sldMkLst>
      </pc:sldChg>
      <pc:sldChg chg="modSp mod ord modNotesTx">
        <pc:chgData name="Dijkman, Remco" userId="1aa7229c-6472-4538-a7e8-3ea3abe67c99" providerId="ADAL" clId="{E9D5377B-6236-3A48-BED3-B557F6B6E1DF}" dt="2025-02-14T15:35:32.750" v="7206" actId="20577"/>
        <pc:sldMkLst>
          <pc:docMk/>
          <pc:sldMk cId="2891007417" sldId="593"/>
        </pc:sldMkLst>
      </pc:sldChg>
      <pc:sldChg chg="del">
        <pc:chgData name="Dijkman, Remco" userId="1aa7229c-6472-4538-a7e8-3ea3abe67c99" providerId="ADAL" clId="{E9D5377B-6236-3A48-BED3-B557F6B6E1DF}" dt="2025-01-03T08:36:42.167" v="413" actId="2696"/>
        <pc:sldMkLst>
          <pc:docMk/>
          <pc:sldMk cId="4217855835" sldId="594"/>
        </pc:sldMkLst>
      </pc:sldChg>
      <pc:sldChg chg="del modNotesTx">
        <pc:chgData name="Dijkman, Remco" userId="1aa7229c-6472-4538-a7e8-3ea3abe67c99" providerId="ADAL" clId="{E9D5377B-6236-3A48-BED3-B557F6B6E1DF}" dt="2025-02-14T15:26:45.159" v="6728" actId="2696"/>
        <pc:sldMkLst>
          <pc:docMk/>
          <pc:sldMk cId="3374871319" sldId="595"/>
        </pc:sldMkLst>
      </pc:sldChg>
      <pc:sldChg chg="add del">
        <pc:chgData name="Dijkman, Remco" userId="1aa7229c-6472-4538-a7e8-3ea3abe67c99" providerId="ADAL" clId="{E9D5377B-6236-3A48-BED3-B557F6B6E1DF}" dt="2025-01-03T10:02:23.892" v="1643" actId="2696"/>
        <pc:sldMkLst>
          <pc:docMk/>
          <pc:sldMk cId="755167383" sldId="604"/>
        </pc:sldMkLst>
      </pc:sldChg>
      <pc:sldChg chg="delSp modSp add mod">
        <pc:chgData name="Dijkman, Remco" userId="1aa7229c-6472-4538-a7e8-3ea3abe67c99" providerId="ADAL" clId="{E9D5377B-6236-3A48-BED3-B557F6B6E1DF}" dt="2025-02-19T13:22:21.001" v="8146" actId="14100"/>
        <pc:sldMkLst>
          <pc:docMk/>
          <pc:sldMk cId="3032162970" sldId="1194"/>
        </pc:sldMkLst>
      </pc:sldChg>
      <pc:sldChg chg="modSp add del mod modNotesTx">
        <pc:chgData name="Dijkman, Remco" userId="1aa7229c-6472-4538-a7e8-3ea3abe67c99" providerId="ADAL" clId="{E9D5377B-6236-3A48-BED3-B557F6B6E1DF}" dt="2025-02-14T15:32:05.509" v="7158" actId="113"/>
        <pc:sldMkLst>
          <pc:docMk/>
          <pc:sldMk cId="866313578" sldId="1197"/>
        </pc:sldMkLst>
      </pc:sldChg>
      <pc:sldChg chg="modAnim">
        <pc:chgData name="Dijkman, Remco" userId="1aa7229c-6472-4538-a7e8-3ea3abe67c99" providerId="ADAL" clId="{E9D5377B-6236-3A48-BED3-B557F6B6E1DF}" dt="2025-02-25T07:18:17.547" v="9768"/>
        <pc:sldMkLst>
          <pc:docMk/>
          <pc:sldMk cId="1499515298" sldId="1198"/>
        </pc:sldMkLst>
      </pc:sldChg>
      <pc:sldChg chg="addSp delSp modSp mod">
        <pc:chgData name="Dijkman, Remco" userId="1aa7229c-6472-4538-a7e8-3ea3abe67c99" providerId="ADAL" clId="{E9D5377B-6236-3A48-BED3-B557F6B6E1DF}" dt="2025-02-24T10:08:51.904" v="8947" actId="113"/>
        <pc:sldMkLst>
          <pc:docMk/>
          <pc:sldMk cId="1351515284" sldId="1199"/>
        </pc:sldMkLst>
      </pc:sldChg>
      <pc:sldChg chg="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992489613" sldId="1200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2619006542" sldId="1200"/>
        </pc:sldMkLst>
      </pc:sldChg>
      <pc:sldChg chg="addSp delSp modSp mod modNotesTx">
        <pc:chgData name="Dijkman, Remco" userId="1aa7229c-6472-4538-a7e8-3ea3abe67c99" providerId="ADAL" clId="{E9D5377B-6236-3A48-BED3-B557F6B6E1DF}" dt="2025-02-19T13:39:00.810" v="8487" actId="20577"/>
        <pc:sldMkLst>
          <pc:docMk/>
          <pc:sldMk cId="3868894388" sldId="1201"/>
        </pc:sldMkLst>
      </pc:sldChg>
      <pc:sldChg chg="addSp delSp modSp mod">
        <pc:chgData name="Dijkman, Remco" userId="1aa7229c-6472-4538-a7e8-3ea3abe67c99" providerId="ADAL" clId="{E9D5377B-6236-3A48-BED3-B557F6B6E1DF}" dt="2025-02-25T07:12:43.104" v="9765" actId="20577"/>
        <pc:sldMkLst>
          <pc:docMk/>
          <pc:sldMk cId="4054169518" sldId="1202"/>
        </pc:sldMkLst>
      </pc:sldChg>
      <pc:sldChg chg="modSp mod">
        <pc:chgData name="Dijkman, Remco" userId="1aa7229c-6472-4538-a7e8-3ea3abe67c99" providerId="ADAL" clId="{E9D5377B-6236-3A48-BED3-B557F6B6E1DF}" dt="2025-02-24T10:10:56.760" v="9087" actId="20577"/>
        <pc:sldMkLst>
          <pc:docMk/>
          <pc:sldMk cId="3793998126" sldId="1204"/>
        </pc:sldMkLst>
      </pc:sldChg>
      <pc:sldChg chg="modSp add del mod">
        <pc:chgData name="Dijkman, Remco" userId="1aa7229c-6472-4538-a7e8-3ea3abe67c99" providerId="ADAL" clId="{E9D5377B-6236-3A48-BED3-B557F6B6E1DF}" dt="2025-01-03T10:11:38.073" v="1822" actId="2696"/>
        <pc:sldMkLst>
          <pc:docMk/>
          <pc:sldMk cId="2174136964" sldId="1207"/>
        </pc:sldMkLst>
      </pc:sldChg>
      <pc:sldChg chg="modSp add del mod">
        <pc:chgData name="Dijkman, Remco" userId="1aa7229c-6472-4538-a7e8-3ea3abe67c99" providerId="ADAL" clId="{E9D5377B-6236-3A48-BED3-B557F6B6E1DF}" dt="2025-01-03T08:31:44.925" v="76" actId="2696"/>
        <pc:sldMkLst>
          <pc:docMk/>
          <pc:sldMk cId="3913292473" sldId="1210"/>
        </pc:sldMkLst>
      </pc:sldChg>
      <pc:sldChg chg="addSp modSp add mod chgLayout">
        <pc:chgData name="Dijkman, Remco" userId="1aa7229c-6472-4538-a7e8-3ea3abe67c99" providerId="ADAL" clId="{E9D5377B-6236-3A48-BED3-B557F6B6E1DF}" dt="2025-02-19T13:16:35.156" v="8066" actId="1076"/>
        <pc:sldMkLst>
          <pc:docMk/>
          <pc:sldMk cId="310125822" sldId="1800"/>
        </pc:sldMkLst>
      </pc:sldChg>
      <pc:sldChg chg="addSp delSp modSp add mod">
        <pc:chgData name="Dijkman, Remco" userId="1aa7229c-6472-4538-a7e8-3ea3abe67c99" providerId="ADAL" clId="{E9D5377B-6236-3A48-BED3-B557F6B6E1DF}" dt="2025-02-05T11:17:34.556" v="5955"/>
        <pc:sldMkLst>
          <pc:docMk/>
          <pc:sldMk cId="482690658" sldId="1801"/>
        </pc:sldMkLst>
      </pc:sldChg>
      <pc:sldChg chg="addSp modSp add mod">
        <pc:chgData name="Dijkman, Remco" userId="1aa7229c-6472-4538-a7e8-3ea3abe67c99" providerId="ADAL" clId="{E9D5377B-6236-3A48-BED3-B557F6B6E1DF}" dt="2025-02-14T15:37:34.342" v="7208" actId="1076"/>
        <pc:sldMkLst>
          <pc:docMk/>
          <pc:sldMk cId="518394703" sldId="1815"/>
        </pc:sldMkLst>
      </pc:sldChg>
      <pc:sldChg chg="addSp modSp add mod">
        <pc:chgData name="Dijkman, Remco" userId="1aa7229c-6472-4538-a7e8-3ea3abe67c99" providerId="ADAL" clId="{E9D5377B-6236-3A48-BED3-B557F6B6E1DF}" dt="2025-02-14T15:39:33.554" v="7218" actId="1076"/>
        <pc:sldMkLst>
          <pc:docMk/>
          <pc:sldMk cId="3796987042" sldId="1816"/>
        </pc:sldMkLst>
      </pc:sldChg>
      <pc:sldChg chg="addSp modSp add mod">
        <pc:chgData name="Dijkman, Remco" userId="1aa7229c-6472-4538-a7e8-3ea3abe67c99" providerId="ADAL" clId="{E9D5377B-6236-3A48-BED3-B557F6B6E1DF}" dt="2025-02-14T15:44:20.904" v="7240" actId="1076"/>
        <pc:sldMkLst>
          <pc:docMk/>
          <pc:sldMk cId="772238796" sldId="1817"/>
        </pc:sldMkLst>
      </pc:sldChg>
      <pc:sldChg chg="modSp add mod">
        <pc:chgData name="Dijkman, Remco" userId="1aa7229c-6472-4538-a7e8-3ea3abe67c99" providerId="ADAL" clId="{E9D5377B-6236-3A48-BED3-B557F6B6E1DF}" dt="2025-01-03T09:26:39.009" v="950" actId="20577"/>
        <pc:sldMkLst>
          <pc:docMk/>
          <pc:sldMk cId="4292017887" sldId="1818"/>
        </pc:sldMkLst>
      </pc:sldChg>
      <pc:sldChg chg="modSp add mod">
        <pc:chgData name="Dijkman, Remco" userId="1aa7229c-6472-4538-a7e8-3ea3abe67c99" providerId="ADAL" clId="{E9D5377B-6236-3A48-BED3-B557F6B6E1DF}" dt="2025-01-03T09:28:00.082" v="1220" actId="20577"/>
        <pc:sldMkLst>
          <pc:docMk/>
          <pc:sldMk cId="2202841379" sldId="1819"/>
        </pc:sldMkLst>
      </pc:sldChg>
      <pc:sldChg chg="addSp delSp modSp add mod ord delAnim modAnim">
        <pc:chgData name="Dijkman, Remco" userId="1aa7229c-6472-4538-a7e8-3ea3abe67c99" providerId="ADAL" clId="{E9D5377B-6236-3A48-BED3-B557F6B6E1DF}" dt="2025-02-14T16:31:57.109" v="7649" actId="20578"/>
        <pc:sldMkLst>
          <pc:docMk/>
          <pc:sldMk cId="313524063" sldId="1832"/>
        </pc:sldMkLst>
      </pc:sldChg>
      <pc:sldChg chg="add del">
        <pc:chgData name="Dijkman, Remco" userId="1aa7229c-6472-4538-a7e8-3ea3abe67c99" providerId="ADAL" clId="{E9D5377B-6236-3A48-BED3-B557F6B6E1DF}" dt="2025-01-03T10:02:30.967" v="1645" actId="2696"/>
        <pc:sldMkLst>
          <pc:docMk/>
          <pc:sldMk cId="3934545850" sldId="1833"/>
        </pc:sldMkLst>
      </pc:sldChg>
      <pc:sldChg chg="add del">
        <pc:chgData name="Dijkman, Remco" userId="1aa7229c-6472-4538-a7e8-3ea3abe67c99" providerId="ADAL" clId="{E9D5377B-6236-3A48-BED3-B557F6B6E1DF}" dt="2025-01-03T10:02:32.310" v="1646" actId="2696"/>
        <pc:sldMkLst>
          <pc:docMk/>
          <pc:sldMk cId="3530992425" sldId="1834"/>
        </pc:sldMkLst>
      </pc:sldChg>
      <pc:sldChg chg="delSp modSp add mod ord modNotesTx">
        <pc:chgData name="Dijkman, Remco" userId="1aa7229c-6472-4538-a7e8-3ea3abe67c99" providerId="ADAL" clId="{E9D5377B-6236-3A48-BED3-B557F6B6E1DF}" dt="2025-02-19T13:47:36.505" v="8488" actId="20578"/>
        <pc:sldMkLst>
          <pc:docMk/>
          <pc:sldMk cId="1086029568" sldId="1835"/>
        </pc:sldMkLst>
      </pc:sldChg>
      <pc:sldChg chg="add del">
        <pc:chgData name="Dijkman, Remco" userId="1aa7229c-6472-4538-a7e8-3ea3abe67c99" providerId="ADAL" clId="{E9D5377B-6236-3A48-BED3-B557F6B6E1DF}" dt="2025-01-03T10:01:33.720" v="1498" actId="2696"/>
        <pc:sldMkLst>
          <pc:docMk/>
          <pc:sldMk cId="1222744768" sldId="1835"/>
        </pc:sldMkLst>
      </pc:sldChg>
      <pc:sldChg chg="modSp add mod ord modNotesTx">
        <pc:chgData name="Dijkman, Remco" userId="1aa7229c-6472-4538-a7e8-3ea3abe67c99" providerId="ADAL" clId="{E9D5377B-6236-3A48-BED3-B557F6B6E1DF}" dt="2025-02-19T13:58:27.905" v="8631" actId="20577"/>
        <pc:sldMkLst>
          <pc:docMk/>
          <pc:sldMk cId="3653329676" sldId="1836"/>
        </pc:sldMkLst>
      </pc:sldChg>
      <pc:sldChg chg="modSp add mod ord">
        <pc:chgData name="Dijkman, Remco" userId="1aa7229c-6472-4538-a7e8-3ea3abe67c99" providerId="ADAL" clId="{E9D5377B-6236-3A48-BED3-B557F6B6E1DF}" dt="2025-01-08T09:33:46.225" v="4282" actId="20577"/>
        <pc:sldMkLst>
          <pc:docMk/>
          <pc:sldMk cId="1356527993" sldId="1837"/>
        </pc:sldMkLst>
      </pc:sldChg>
      <pc:sldChg chg="modSp add mod">
        <pc:chgData name="Dijkman, Remco" userId="1aa7229c-6472-4538-a7e8-3ea3abe67c99" providerId="ADAL" clId="{E9D5377B-6236-3A48-BED3-B557F6B6E1DF}" dt="2025-01-03T10:24:26.512" v="2323" actId="20577"/>
        <pc:sldMkLst>
          <pc:docMk/>
          <pc:sldMk cId="958486952" sldId="1838"/>
        </pc:sldMkLst>
      </pc:sldChg>
      <pc:sldChg chg="modSp add mod">
        <pc:chgData name="Dijkman, Remco" userId="1aa7229c-6472-4538-a7e8-3ea3abe67c99" providerId="ADAL" clId="{E9D5377B-6236-3A48-BED3-B557F6B6E1DF}" dt="2025-01-03T10:25:27.186" v="2414" actId="20577"/>
        <pc:sldMkLst>
          <pc:docMk/>
          <pc:sldMk cId="2691766107" sldId="1839"/>
        </pc:sldMkLst>
      </pc:sldChg>
      <pc:sldChg chg="addSp delSp modSp new mod addAnim delAnim modAnim chgLayout">
        <pc:chgData name="Dijkman, Remco" userId="1aa7229c-6472-4538-a7e8-3ea3abe67c99" providerId="ADAL" clId="{E9D5377B-6236-3A48-BED3-B557F6B6E1DF}" dt="2025-02-19T13:56:45.914" v="8619"/>
        <pc:sldMkLst>
          <pc:docMk/>
          <pc:sldMk cId="3426149767" sldId="1840"/>
        </pc:sldMkLst>
      </pc:sldChg>
      <pc:sldChg chg="addSp delSp modSp add mod delAnim modNotesTx">
        <pc:chgData name="Dijkman, Remco" userId="1aa7229c-6472-4538-a7e8-3ea3abe67c99" providerId="ADAL" clId="{E9D5377B-6236-3A48-BED3-B557F6B6E1DF}" dt="2025-01-03T12:16:19.330" v="3415" actId="20577"/>
        <pc:sldMkLst>
          <pc:docMk/>
          <pc:sldMk cId="1108452063" sldId="1841"/>
        </pc:sldMkLst>
      </pc:sldChg>
      <pc:sldChg chg="addSp delSp modSp add mod delAnim modNotesTx">
        <pc:chgData name="Dijkman, Remco" userId="1aa7229c-6472-4538-a7e8-3ea3abe67c99" providerId="ADAL" clId="{E9D5377B-6236-3A48-BED3-B557F6B6E1DF}" dt="2025-02-19T13:56:03.751" v="8616" actId="6549"/>
        <pc:sldMkLst>
          <pc:docMk/>
          <pc:sldMk cId="667204116" sldId="1842"/>
        </pc:sldMkLst>
      </pc:sldChg>
      <pc:sldChg chg="addSp modSp add mod modNotesTx">
        <pc:chgData name="Dijkman, Remco" userId="1aa7229c-6472-4538-a7e8-3ea3abe67c99" providerId="ADAL" clId="{E9D5377B-6236-3A48-BED3-B557F6B6E1DF}" dt="2025-01-03T13:16:38.910" v="3643"/>
        <pc:sldMkLst>
          <pc:docMk/>
          <pc:sldMk cId="4227264535" sldId="1843"/>
        </pc:sldMkLst>
      </pc:sldChg>
      <pc:sldChg chg="addSp delSp modSp add mod">
        <pc:chgData name="Dijkman, Remco" userId="1aa7229c-6472-4538-a7e8-3ea3abe67c99" providerId="ADAL" clId="{E9D5377B-6236-3A48-BED3-B557F6B6E1DF}" dt="2025-01-03T13:32:50.736" v="3652" actId="20577"/>
        <pc:sldMkLst>
          <pc:docMk/>
          <pc:sldMk cId="3877392528" sldId="1844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1528459038" sldId="1845"/>
        </pc:sldMkLst>
      </pc:sldChg>
      <pc:sldChg chg="addSp delSp modSp add del mod ord modClrScheme chgLayout">
        <pc:chgData name="Dijkman, Remco" userId="1aa7229c-6472-4538-a7e8-3ea3abe67c99" providerId="ADAL" clId="{E9D5377B-6236-3A48-BED3-B557F6B6E1DF}" dt="2025-02-24T10:20:07.728" v="9273" actId="2696"/>
        <pc:sldMkLst>
          <pc:docMk/>
          <pc:sldMk cId="2303325974" sldId="1845"/>
        </pc:sldMkLst>
      </pc:sldChg>
      <pc:sldChg chg="ord">
        <pc:chgData name="Dijkman, Remco" userId="1aa7229c-6472-4538-a7e8-3ea3abe67c99" providerId="ADAL" clId="{E9D5377B-6236-3A48-BED3-B557F6B6E1DF}" dt="2025-02-14T16:32:43.891" v="7650" actId="20578"/>
        <pc:sldMkLst>
          <pc:docMk/>
          <pc:sldMk cId="3046107415" sldId="1847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816683962" sldId="1854"/>
        </pc:sldMkLst>
      </pc:sldChg>
      <pc:sldChg chg="delSp 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1131986974" sldId="1854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3535408956" sldId="1855"/>
        </pc:sldMkLst>
      </pc:sldChg>
      <pc:sldChg chg="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3657750967" sldId="1855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2372528163" sldId="1856"/>
        </pc:sldMkLst>
      </pc:sldChg>
      <pc:sldChg chg="addSp delSp modSp add del mod delAnim modAnim">
        <pc:chgData name="Dijkman, Remco" userId="1aa7229c-6472-4538-a7e8-3ea3abe67c99" providerId="ADAL" clId="{E9D5377B-6236-3A48-BED3-B557F6B6E1DF}" dt="2025-02-24T10:20:07.728" v="9273" actId="2696"/>
        <pc:sldMkLst>
          <pc:docMk/>
          <pc:sldMk cId="4188194923" sldId="1856"/>
        </pc:sldMkLst>
      </pc:sldChg>
      <pc:sldChg chg="addSp delSp modSp add del mod modNotesTx">
        <pc:chgData name="Dijkman, Remco" userId="1aa7229c-6472-4538-a7e8-3ea3abe67c99" providerId="ADAL" clId="{E9D5377B-6236-3A48-BED3-B557F6B6E1DF}" dt="2025-02-24T10:20:07.728" v="9273" actId="2696"/>
        <pc:sldMkLst>
          <pc:docMk/>
          <pc:sldMk cId="214837793" sldId="1857"/>
        </pc:sldMkLst>
      </pc:sldChg>
      <pc:sldChg chg="add modAnim">
        <pc:chgData name="Dijkman, Remco" userId="1aa7229c-6472-4538-a7e8-3ea3abe67c99" providerId="ADAL" clId="{E9D5377B-6236-3A48-BED3-B557F6B6E1DF}" dt="2025-02-25T07:38:08.279" v="9802"/>
        <pc:sldMkLst>
          <pc:docMk/>
          <pc:sldMk cId="2952518221" sldId="1857"/>
        </pc:sldMkLst>
      </pc:sldChg>
      <pc:sldChg chg="modSp add mod modAnim">
        <pc:chgData name="Dijkman, Remco" userId="1aa7229c-6472-4538-a7e8-3ea3abe67c99" providerId="ADAL" clId="{E9D5377B-6236-3A48-BED3-B557F6B6E1DF}" dt="2025-02-25T07:37:25.528" v="9801" actId="6549"/>
        <pc:sldMkLst>
          <pc:docMk/>
          <pc:sldMk cId="1654892271" sldId="1858"/>
        </pc:sldMkLst>
      </pc:sldChg>
      <pc:sldChg chg="add 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2468810723" sldId="1858"/>
        </pc:sldMkLst>
      </pc:sldChg>
      <pc:sldChg chg="delSp modSp add del mod">
        <pc:chgData name="Dijkman, Remco" userId="1aa7229c-6472-4538-a7e8-3ea3abe67c99" providerId="ADAL" clId="{E9D5377B-6236-3A48-BED3-B557F6B6E1DF}" dt="2025-02-24T10:20:07.728" v="9273" actId="2696"/>
        <pc:sldMkLst>
          <pc:docMk/>
          <pc:sldMk cId="748748802" sldId="1859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1737340112" sldId="1859"/>
        </pc:sldMkLst>
      </pc:sldChg>
      <pc:sldChg chg="add del">
        <pc:chgData name="Dijkman, Remco" userId="1aa7229c-6472-4538-a7e8-3ea3abe67c99" providerId="ADAL" clId="{E9D5377B-6236-3A48-BED3-B557F6B6E1DF}" dt="2025-02-24T10:20:07.728" v="9273" actId="2696"/>
        <pc:sldMkLst>
          <pc:docMk/>
          <pc:sldMk cId="3679946262" sldId="1860"/>
        </pc:sldMkLst>
      </pc:sldChg>
      <pc:sldChg chg="modSp add mod">
        <pc:chgData name="Dijkman, Remco" userId="1aa7229c-6472-4538-a7e8-3ea3abe67c99" providerId="ADAL" clId="{E9D5377B-6236-3A48-BED3-B557F6B6E1DF}" dt="2025-02-25T07:41:12.147" v="9836" actId="20577"/>
        <pc:sldMkLst>
          <pc:docMk/>
          <pc:sldMk cId="4083495073" sldId="1860"/>
        </pc:sldMkLst>
      </pc:sldChg>
      <pc:sldChg chg="modSp add mod">
        <pc:chgData name="Dijkman, Remco" userId="1aa7229c-6472-4538-a7e8-3ea3abe67c99" providerId="ADAL" clId="{E9D5377B-6236-3A48-BED3-B557F6B6E1DF}" dt="2025-01-08T12:43:05.675" v="5622" actId="20577"/>
        <pc:sldMkLst>
          <pc:docMk/>
          <pc:sldMk cId="182265382" sldId="1861"/>
        </pc:sldMkLst>
      </pc:sldChg>
      <pc:sldChg chg="add">
        <pc:chgData name="Dijkman, Remco" userId="1aa7229c-6472-4538-a7e8-3ea3abe67c99" providerId="ADAL" clId="{E9D5377B-6236-3A48-BED3-B557F6B6E1DF}" dt="2025-02-24T10:20:13.277" v="9274"/>
        <pc:sldMkLst>
          <pc:docMk/>
          <pc:sldMk cId="375351141" sldId="1862"/>
        </pc:sldMkLst>
      </pc:sldChg>
      <pc:sldChg chg="addSp modSp add del mod modNotesTx">
        <pc:chgData name="Dijkman, Remco" userId="1aa7229c-6472-4538-a7e8-3ea3abe67c99" providerId="ADAL" clId="{E9D5377B-6236-3A48-BED3-B557F6B6E1DF}" dt="2025-02-24T10:20:07.728" v="9273" actId="2696"/>
        <pc:sldMkLst>
          <pc:docMk/>
          <pc:sldMk cId="2191951918" sldId="1862"/>
        </pc:sldMkLst>
      </pc:sldChg>
      <pc:sldChg chg="addSp delSp modSp add mod ord modNotesTx">
        <pc:chgData name="Dijkman, Remco" userId="1aa7229c-6472-4538-a7e8-3ea3abe67c99" providerId="ADAL" clId="{E9D5377B-6236-3A48-BED3-B557F6B6E1DF}" dt="2025-02-19T13:22:04.059" v="8142" actId="20578"/>
        <pc:sldMkLst>
          <pc:docMk/>
          <pc:sldMk cId="529877300" sldId="1863"/>
        </pc:sldMkLst>
      </pc:sldChg>
      <pc:sldChg chg="new del">
        <pc:chgData name="Dijkman, Remco" userId="1aa7229c-6472-4538-a7e8-3ea3abe67c99" providerId="ADAL" clId="{E9D5377B-6236-3A48-BED3-B557F6B6E1DF}" dt="2025-02-05T11:11:49.286" v="5668" actId="2696"/>
        <pc:sldMkLst>
          <pc:docMk/>
          <pc:sldMk cId="1597146115" sldId="1863"/>
        </pc:sldMkLst>
      </pc:sldChg>
      <pc:sldChg chg="modSp new mod">
        <pc:chgData name="Dijkman, Remco" userId="1aa7229c-6472-4538-a7e8-3ea3abe67c99" providerId="ADAL" clId="{E9D5377B-6236-3A48-BED3-B557F6B6E1DF}" dt="2025-02-14T15:15:31.974" v="6072" actId="20577"/>
        <pc:sldMkLst>
          <pc:docMk/>
          <pc:sldMk cId="791145084" sldId="1864"/>
        </pc:sldMkLst>
      </pc:sldChg>
      <pc:sldChg chg="modSp new mod">
        <pc:chgData name="Dijkman, Remco" userId="1aa7229c-6472-4538-a7e8-3ea3abe67c99" providerId="ADAL" clId="{E9D5377B-6236-3A48-BED3-B557F6B6E1DF}" dt="2025-02-14T15:21:08.638" v="6611" actId="20577"/>
        <pc:sldMkLst>
          <pc:docMk/>
          <pc:sldMk cId="3112549247" sldId="1865"/>
        </pc:sldMkLst>
      </pc:sldChg>
      <pc:sldChg chg="addSp modSp add mod">
        <pc:chgData name="Dijkman, Remco" userId="1aa7229c-6472-4538-a7e8-3ea3abe67c99" providerId="ADAL" clId="{E9D5377B-6236-3A48-BED3-B557F6B6E1DF}" dt="2025-02-23T14:04:01.902" v="8802" actId="14100"/>
        <pc:sldMkLst>
          <pc:docMk/>
          <pc:sldMk cId="3254726526" sldId="1866"/>
        </pc:sldMkLst>
      </pc:sldChg>
      <pc:sldChg chg="addSp modSp add mod">
        <pc:chgData name="Dijkman, Remco" userId="1aa7229c-6472-4538-a7e8-3ea3abe67c99" providerId="ADAL" clId="{E9D5377B-6236-3A48-BED3-B557F6B6E1DF}" dt="2025-02-14T15:38:35.350" v="7213" actId="1076"/>
        <pc:sldMkLst>
          <pc:docMk/>
          <pc:sldMk cId="849957510" sldId="1867"/>
        </pc:sldMkLst>
      </pc:sldChg>
      <pc:sldChg chg="addSp delSp modSp add mod modAnim modNotesTx">
        <pc:chgData name="Dijkman, Remco" userId="1aa7229c-6472-4538-a7e8-3ea3abe67c99" providerId="ADAL" clId="{E9D5377B-6236-3A48-BED3-B557F6B6E1DF}" dt="2025-02-24T10:18:46.449" v="9272"/>
        <pc:sldMkLst>
          <pc:docMk/>
          <pc:sldMk cId="1590786003" sldId="1868"/>
        </pc:sldMkLst>
      </pc:sldChg>
      <pc:sldChg chg="add del">
        <pc:chgData name="Dijkman, Remco" userId="1aa7229c-6472-4538-a7e8-3ea3abe67c99" providerId="ADAL" clId="{E9D5377B-6236-3A48-BED3-B557F6B6E1DF}" dt="2025-02-14T16:30:31.108" v="7517" actId="2696"/>
        <pc:sldMkLst>
          <pc:docMk/>
          <pc:sldMk cId="2899479433" sldId="1868"/>
        </pc:sldMkLst>
      </pc:sldChg>
      <pc:sldChg chg="modSp add mod modShow">
        <pc:chgData name="Dijkman, Remco" userId="1aa7229c-6472-4538-a7e8-3ea3abe67c99" providerId="ADAL" clId="{E9D5377B-6236-3A48-BED3-B557F6B6E1DF}" dt="2025-02-25T07:09:09.935" v="9552" actId="729"/>
        <pc:sldMkLst>
          <pc:docMk/>
          <pc:sldMk cId="1558740401" sldId="1869"/>
        </pc:sldMkLst>
      </pc:sldChg>
      <pc:sldChg chg="addSp delSp modSp add mod addAnim delAnim">
        <pc:chgData name="Dijkman, Remco" userId="1aa7229c-6472-4538-a7e8-3ea3abe67c99" providerId="ADAL" clId="{E9D5377B-6236-3A48-BED3-B557F6B6E1DF}" dt="2025-02-19T14:02:18.876" v="8789" actId="20577"/>
        <pc:sldMkLst>
          <pc:docMk/>
          <pc:sldMk cId="1703207791" sldId="1870"/>
        </pc:sldMkLst>
      </pc:sldChg>
      <pc:sldChg chg="modSp add del mod">
        <pc:chgData name="Dijkman, Remco" userId="1aa7229c-6472-4538-a7e8-3ea3abe67c99" providerId="ADAL" clId="{E9D5377B-6236-3A48-BED3-B557F6B6E1DF}" dt="2025-02-23T14:03:27.062" v="8793"/>
        <pc:sldMkLst>
          <pc:docMk/>
          <pc:sldMk cId="2429923355" sldId="1871"/>
        </pc:sldMkLst>
      </pc:sldChg>
      <pc:sldChg chg="modSp add mod">
        <pc:chgData name="Dijkman, Remco" userId="1aa7229c-6472-4538-a7e8-3ea3abe67c99" providerId="ADAL" clId="{E9D5377B-6236-3A48-BED3-B557F6B6E1DF}" dt="2025-02-24T10:20:27.575" v="9282" actId="20577"/>
        <pc:sldMkLst>
          <pc:docMk/>
          <pc:sldMk cId="2958104131" sldId="1871"/>
        </pc:sldMkLst>
      </pc:sldChg>
      <pc:sldChg chg="addSp delSp modSp new mod modClrScheme chgLayout">
        <pc:chgData name="Dijkman, Remco" userId="1aa7229c-6472-4538-a7e8-3ea3abe67c99" providerId="ADAL" clId="{E9D5377B-6236-3A48-BED3-B557F6B6E1DF}" dt="2025-02-24T10:22:13.124" v="9530" actId="5793"/>
        <pc:sldMkLst>
          <pc:docMk/>
          <pc:sldMk cId="3830386385" sldId="1872"/>
        </pc:sldMkLst>
      </pc:sldChg>
      <pc:sldChg chg="add modAnim">
        <pc:chgData name="Dijkman, Remco" userId="1aa7229c-6472-4538-a7e8-3ea3abe67c99" providerId="ADAL" clId="{E9D5377B-6236-3A48-BED3-B557F6B6E1DF}" dt="2025-02-25T07:18:03.209" v="9767"/>
        <pc:sldMkLst>
          <pc:docMk/>
          <pc:sldMk cId="3251886947" sldId="1873"/>
        </pc:sldMkLst>
      </pc:sldChg>
      <pc:sldChg chg="addSp delSp modSp new mod modClrScheme chgLayout">
        <pc:chgData name="Dijkman, Remco" userId="1aa7229c-6472-4538-a7e8-3ea3abe67c99" providerId="ADAL" clId="{E9D5377B-6236-3A48-BED3-B557F6B6E1DF}" dt="2025-04-04T13:38:08.656" v="10103" actId="20577"/>
        <pc:sldMkLst>
          <pc:docMk/>
          <pc:sldMk cId="1512190068" sldId="1874"/>
        </pc:sldMkLst>
      </pc:sldChg>
      <pc:sldMasterChg chg="modSldLayout">
        <pc:chgData name="Dijkman, Remco" userId="1aa7229c-6472-4538-a7e8-3ea3abe67c99" providerId="ADAL" clId="{E9D5377B-6236-3A48-BED3-B557F6B6E1DF}" dt="2025-02-18T15:36:14.598" v="7667" actId="478"/>
        <pc:sldMasterMkLst>
          <pc:docMk/>
          <pc:sldMasterMk cId="2422791903" sldId="2147483660"/>
        </pc:sldMasterMkLst>
        <pc:sldLayoutChg chg="delSp mod">
          <pc:chgData name="Dijkman, Remco" userId="1aa7229c-6472-4538-a7e8-3ea3abe67c99" providerId="ADAL" clId="{E9D5377B-6236-3A48-BED3-B557F6B6E1DF}" dt="2025-02-18T15:36:14.598" v="7667" actId="478"/>
          <pc:sldLayoutMkLst>
            <pc:docMk/>
            <pc:sldMasterMk cId="2422791903" sldId="2147483660"/>
            <pc:sldLayoutMk cId="3881866835" sldId="2147483680"/>
          </pc:sldLayoutMkLst>
        </pc:sldLayoutChg>
      </pc:sldMasterChg>
    </pc:docChg>
  </pc:docChgLst>
  <pc:docChgLst>
    <pc:chgData name="Dijkman, Remco" userId="1aa7229c-6472-4538-a7e8-3ea3abe67c99" providerId="ADAL" clId="{305EE91E-767E-3B4B-8693-4816DEEDACA6}"/>
    <pc:docChg chg="undo custSel addSld delSld modSld">
      <pc:chgData name="Dijkman, Remco" userId="1aa7229c-6472-4538-a7e8-3ea3abe67c99" providerId="ADAL" clId="{305EE91E-767E-3B4B-8693-4816DEEDACA6}" dt="2025-05-21T12:39:45.286" v="1499" actId="6549"/>
      <pc:docMkLst>
        <pc:docMk/>
      </pc:docMkLst>
      <pc:sldChg chg="modNotesTx">
        <pc:chgData name="Dijkman, Remco" userId="1aa7229c-6472-4538-a7e8-3ea3abe67c99" providerId="ADAL" clId="{305EE91E-767E-3B4B-8693-4816DEEDACA6}" dt="2025-05-21T12:27:37.863" v="15" actId="5793"/>
        <pc:sldMkLst>
          <pc:docMk/>
          <pc:sldMk cId="2051936007" sldId="269"/>
        </pc:sldMkLst>
      </pc:sldChg>
      <pc:sldChg chg="modNotesTx">
        <pc:chgData name="Dijkman, Remco" userId="1aa7229c-6472-4538-a7e8-3ea3abe67c99" providerId="ADAL" clId="{305EE91E-767E-3B4B-8693-4816DEEDACA6}" dt="2025-05-21T12:33:24.002" v="1058" actId="20577"/>
        <pc:sldMkLst>
          <pc:docMk/>
          <pc:sldMk cId="130824644" sldId="272"/>
        </pc:sldMkLst>
      </pc:sldChg>
      <pc:sldChg chg="add del modNotesTx">
        <pc:chgData name="Dijkman, Remco" userId="1aa7229c-6472-4538-a7e8-3ea3abe67c99" providerId="ADAL" clId="{305EE91E-767E-3B4B-8693-4816DEEDACA6}" dt="2025-05-21T12:38:40.834" v="1488" actId="6549"/>
        <pc:sldMkLst>
          <pc:docMk/>
          <pc:sldMk cId="1455019588" sldId="395"/>
        </pc:sldMkLst>
      </pc:sldChg>
      <pc:sldChg chg="modNotesTx">
        <pc:chgData name="Dijkman, Remco" userId="1aa7229c-6472-4538-a7e8-3ea3abe67c99" providerId="ADAL" clId="{305EE91E-767E-3B4B-8693-4816DEEDACA6}" dt="2025-05-21T12:34:45.269" v="1346" actId="20577"/>
        <pc:sldMkLst>
          <pc:docMk/>
          <pc:sldMk cId="2205321552" sldId="39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557039035" sldId="400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2260082996" sldId="521"/>
        </pc:sldMkLst>
      </pc:sldChg>
      <pc:sldChg chg="modNotesTx">
        <pc:chgData name="Dijkman, Remco" userId="1aa7229c-6472-4538-a7e8-3ea3abe67c99" providerId="ADAL" clId="{305EE91E-767E-3B4B-8693-4816DEEDACA6}" dt="2025-05-21T12:35:24.122" v="1475" actId="20577"/>
        <pc:sldMkLst>
          <pc:docMk/>
          <pc:sldMk cId="1798280348" sldId="573"/>
        </pc:sldMkLst>
      </pc:sldChg>
      <pc:sldChg chg="modNotesTx">
        <pc:chgData name="Dijkman, Remco" userId="1aa7229c-6472-4538-a7e8-3ea3abe67c99" providerId="ADAL" clId="{305EE91E-767E-3B4B-8693-4816DEEDACA6}" dt="2025-05-21T12:35:00.663" v="1384" actId="20577"/>
        <pc:sldMkLst>
          <pc:docMk/>
          <pc:sldMk cId="1862621961" sldId="574"/>
        </pc:sldMkLst>
      </pc:sldChg>
      <pc:sldChg chg="del modNotesTx">
        <pc:chgData name="Dijkman, Remco" userId="1aa7229c-6472-4538-a7e8-3ea3abe67c99" providerId="ADAL" clId="{305EE91E-767E-3B4B-8693-4816DEEDACA6}" dt="2025-05-21T12:36:13.120" v="1480" actId="2696"/>
        <pc:sldMkLst>
          <pc:docMk/>
          <pc:sldMk cId="1793203320" sldId="58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994858251" sldId="58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790788183" sldId="58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520758" sldId="586"/>
        </pc:sldMkLst>
      </pc:sldChg>
      <pc:sldChg chg="add del modNotesTx">
        <pc:chgData name="Dijkman, Remco" userId="1aa7229c-6472-4538-a7e8-3ea3abe67c99" providerId="ADAL" clId="{305EE91E-767E-3B4B-8693-4816DEEDACA6}" dt="2025-05-21T12:39:20.439" v="1495" actId="6549"/>
        <pc:sldMkLst>
          <pc:docMk/>
          <pc:sldMk cId="2012557976" sldId="588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3685504066" sldId="589"/>
        </pc:sldMkLst>
      </pc:sldChg>
      <pc:sldChg chg="modNotesTx">
        <pc:chgData name="Dijkman, Remco" userId="1aa7229c-6472-4538-a7e8-3ea3abe67c99" providerId="ADAL" clId="{305EE91E-767E-3B4B-8693-4816DEEDACA6}" dt="2025-05-21T12:32:00.933" v="898" actId="6549"/>
        <pc:sldMkLst>
          <pc:docMk/>
          <pc:sldMk cId="1288996330" sldId="590"/>
        </pc:sldMkLst>
      </pc:sldChg>
      <pc:sldChg chg="modNotesTx">
        <pc:chgData name="Dijkman, Remco" userId="1aa7229c-6472-4538-a7e8-3ea3abe67c99" providerId="ADAL" clId="{305EE91E-767E-3B4B-8693-4816DEEDACA6}" dt="2025-05-21T12:32:04.756" v="899" actId="6549"/>
        <pc:sldMkLst>
          <pc:docMk/>
          <pc:sldMk cId="2644194539" sldId="592"/>
        </pc:sldMkLst>
      </pc:sldChg>
      <pc:sldChg chg="add modNotesTx">
        <pc:chgData name="Dijkman, Remco" userId="1aa7229c-6472-4538-a7e8-3ea3abe67c99" providerId="ADAL" clId="{305EE91E-767E-3B4B-8693-4816DEEDACA6}" dt="2025-05-21T12:38:13.623" v="1486" actId="6549"/>
        <pc:sldMkLst>
          <pc:docMk/>
          <pc:sldMk cId="3898542861" sldId="1184"/>
        </pc:sldMkLst>
      </pc:sldChg>
      <pc:sldChg chg="modNotesTx">
        <pc:chgData name="Dijkman, Remco" userId="1aa7229c-6472-4538-a7e8-3ea3abe67c99" providerId="ADAL" clId="{305EE91E-767E-3B4B-8693-4816DEEDACA6}" dt="2025-05-21T12:29:54.613" v="383" actId="6549"/>
        <pc:sldMkLst>
          <pc:docMk/>
          <pc:sldMk cId="3032162970" sldId="1194"/>
        </pc:sldMkLst>
      </pc:sldChg>
      <pc:sldChg chg="modNotesTx">
        <pc:chgData name="Dijkman, Remco" userId="1aa7229c-6472-4538-a7e8-3ea3abe67c99" providerId="ADAL" clId="{305EE91E-767E-3B4B-8693-4816DEEDACA6}" dt="2025-05-21T12:32:14.604" v="916" actId="5793"/>
        <pc:sldMkLst>
          <pc:docMk/>
          <pc:sldMk cId="866313578" sldId="1197"/>
        </pc:sldMkLst>
      </pc:sldChg>
      <pc:sldChg chg="modNotesTx">
        <pc:chgData name="Dijkman, Remco" userId="1aa7229c-6472-4538-a7e8-3ea3abe67c99" providerId="ADAL" clId="{305EE91E-767E-3B4B-8693-4816DEEDACA6}" dt="2025-05-21T12:35:33.901" v="1476" actId="6549"/>
        <pc:sldMkLst>
          <pc:docMk/>
          <pc:sldMk cId="1499515298" sldId="119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351515284" sldId="1199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619006542" sldId="1200"/>
        </pc:sldMkLst>
      </pc:sldChg>
      <pc:sldChg chg="add del modNotesTx">
        <pc:chgData name="Dijkman, Remco" userId="1aa7229c-6472-4538-a7e8-3ea3abe67c99" providerId="ADAL" clId="{305EE91E-767E-3B4B-8693-4816DEEDACA6}" dt="2025-05-21T12:37:55.473" v="1485" actId="6549"/>
        <pc:sldMkLst>
          <pc:docMk/>
          <pc:sldMk cId="3868894388" sldId="120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054169518" sldId="120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93998126" sldId="1204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754779353" sldId="1205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618767973" sldId="1206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2174136964" sldId="120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81916675" sldId="1208"/>
        </pc:sldMkLst>
      </pc:sldChg>
      <pc:sldChg chg="modNotesTx">
        <pc:chgData name="Dijkman, Remco" userId="1aa7229c-6472-4538-a7e8-3ea3abe67c99" providerId="ADAL" clId="{305EE91E-767E-3B4B-8693-4816DEEDACA6}" dt="2025-05-21T12:29:31.092" v="381" actId="20577"/>
        <pc:sldMkLst>
          <pc:docMk/>
          <pc:sldMk cId="310125822" sldId="1800"/>
        </pc:sldMkLst>
      </pc:sldChg>
      <pc:sldChg chg="modNotesTx">
        <pc:chgData name="Dijkman, Remco" userId="1aa7229c-6472-4538-a7e8-3ea3abe67c99" providerId="ADAL" clId="{305EE91E-767E-3B4B-8693-4816DEEDACA6}" dt="2025-05-21T12:29:36.174" v="382" actId="6549"/>
        <pc:sldMkLst>
          <pc:docMk/>
          <pc:sldMk cId="482690658" sldId="180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292017887" sldId="181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202841379" sldId="1819"/>
        </pc:sldMkLst>
      </pc:sldChg>
      <pc:sldChg chg="add del modNotesTx">
        <pc:chgData name="Dijkman, Remco" userId="1aa7229c-6472-4538-a7e8-3ea3abe67c99" providerId="ADAL" clId="{305EE91E-767E-3B4B-8693-4816DEEDACA6}" dt="2025-05-21T12:39:25.174" v="1496" actId="6549"/>
        <pc:sldMkLst>
          <pc:docMk/>
          <pc:sldMk cId="313524063" sldId="183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086029568" sldId="183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653329676" sldId="1836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356527993" sldId="183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691766107" sldId="1839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426149767" sldId="1840"/>
        </pc:sldMkLst>
      </pc:sldChg>
      <pc:sldChg chg="add del modNotesTx">
        <pc:chgData name="Dijkman, Remco" userId="1aa7229c-6472-4538-a7e8-3ea3abe67c99" providerId="ADAL" clId="{305EE91E-767E-3B4B-8693-4816DEEDACA6}" dt="2025-05-21T12:39:32.688" v="1497" actId="6549"/>
        <pc:sldMkLst>
          <pc:docMk/>
          <pc:sldMk cId="1108452063" sldId="184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667204116" sldId="184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227264535" sldId="1843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877392528" sldId="1844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28459038" sldId="1845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181793824" sldId="184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046107415" sldId="1847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11875264" sldId="1848"/>
        </pc:sldMkLst>
      </pc:sldChg>
      <pc:sldChg chg="add del modNotesTx">
        <pc:chgData name="Dijkman, Remco" userId="1aa7229c-6472-4538-a7e8-3ea3abe67c99" providerId="ADAL" clId="{305EE91E-767E-3B4B-8693-4816DEEDACA6}" dt="2025-05-21T12:39:41.752" v="1498" actId="6549"/>
        <pc:sldMkLst>
          <pc:docMk/>
          <pc:sldMk cId="1544488594" sldId="1849"/>
        </pc:sldMkLst>
      </pc:sldChg>
      <pc:sldChg chg="add del modNotesTx">
        <pc:chgData name="Dijkman, Remco" userId="1aa7229c-6472-4538-a7e8-3ea3abe67c99" providerId="ADAL" clId="{305EE91E-767E-3B4B-8693-4816DEEDACA6}" dt="2025-05-21T12:39:45.286" v="1499" actId="6549"/>
        <pc:sldMkLst>
          <pc:docMk/>
          <pc:sldMk cId="2263868305" sldId="185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196976271" sldId="185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281717420" sldId="1852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490996646" sldId="1853"/>
        </pc:sldMkLst>
      </pc:sldChg>
      <pc:sldChg chg="add del modNotesTx">
        <pc:chgData name="Dijkman, Remco" userId="1aa7229c-6472-4538-a7e8-3ea3abe67c99" providerId="ADAL" clId="{305EE91E-767E-3B4B-8693-4816DEEDACA6}" dt="2025-05-21T12:38:45.377" v="1489" actId="6549"/>
        <pc:sldMkLst>
          <pc:docMk/>
          <pc:sldMk cId="816683962" sldId="1854"/>
        </pc:sldMkLst>
      </pc:sldChg>
      <pc:sldChg chg="add del modNotesTx">
        <pc:chgData name="Dijkman, Remco" userId="1aa7229c-6472-4538-a7e8-3ea3abe67c99" providerId="ADAL" clId="{305EE91E-767E-3B4B-8693-4816DEEDACA6}" dt="2025-05-21T12:38:50.895" v="1490" actId="6549"/>
        <pc:sldMkLst>
          <pc:docMk/>
          <pc:sldMk cId="3535408956" sldId="1855"/>
        </pc:sldMkLst>
      </pc:sldChg>
      <pc:sldChg chg="add del modNotesTx">
        <pc:chgData name="Dijkman, Remco" userId="1aa7229c-6472-4538-a7e8-3ea3abe67c99" providerId="ADAL" clId="{305EE91E-767E-3B4B-8693-4816DEEDACA6}" dt="2025-05-21T12:38:55.593" v="1491" actId="6549"/>
        <pc:sldMkLst>
          <pc:docMk/>
          <pc:sldMk cId="2372528163" sldId="185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952518221" sldId="1857"/>
        </pc:sldMkLst>
      </pc:sldChg>
      <pc:sldChg chg="add del modNotesTx">
        <pc:chgData name="Dijkman, Remco" userId="1aa7229c-6472-4538-a7e8-3ea3abe67c99" providerId="ADAL" clId="{305EE91E-767E-3B4B-8693-4816DEEDACA6}" dt="2025-05-21T12:39:00.831" v="1492" actId="6549"/>
        <pc:sldMkLst>
          <pc:docMk/>
          <pc:sldMk cId="1654892271" sldId="1858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737340112" sldId="1859"/>
        </pc:sldMkLst>
      </pc:sldChg>
      <pc:sldChg chg="add del modNotesTx">
        <pc:chgData name="Dijkman, Remco" userId="1aa7229c-6472-4538-a7e8-3ea3abe67c99" providerId="ADAL" clId="{305EE91E-767E-3B4B-8693-4816DEEDACA6}" dt="2025-05-21T12:39:06.856" v="1493" actId="6549"/>
        <pc:sldMkLst>
          <pc:docMk/>
          <pc:sldMk cId="4083495073" sldId="186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82265382" sldId="186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75351141" sldId="1862"/>
        </pc:sldMkLst>
      </pc:sldChg>
      <pc:sldChg chg="modNotesTx">
        <pc:chgData name="Dijkman, Remco" userId="1aa7229c-6472-4538-a7e8-3ea3abe67c99" providerId="ADAL" clId="{305EE91E-767E-3B4B-8693-4816DEEDACA6}" dt="2025-05-21T12:31:51.622" v="897" actId="20577"/>
        <pc:sldMkLst>
          <pc:docMk/>
          <pc:sldMk cId="529877300" sldId="1863"/>
        </pc:sldMkLst>
      </pc:sldChg>
      <pc:sldChg chg="modNotesTx">
        <pc:chgData name="Dijkman, Remco" userId="1aa7229c-6472-4538-a7e8-3ea3abe67c99" providerId="ADAL" clId="{305EE91E-767E-3B4B-8693-4816DEEDACA6}" dt="2025-05-21T12:27:46.492" v="45" actId="5793"/>
        <pc:sldMkLst>
          <pc:docMk/>
          <pc:sldMk cId="791145084" sldId="1864"/>
        </pc:sldMkLst>
      </pc:sldChg>
      <pc:sldChg chg="modNotesTx">
        <pc:chgData name="Dijkman, Remco" userId="1aa7229c-6472-4538-a7e8-3ea3abe67c99" providerId="ADAL" clId="{305EE91E-767E-3B4B-8693-4816DEEDACA6}" dt="2025-05-21T12:32:08.041" v="900" actId="6549"/>
        <pc:sldMkLst>
          <pc:docMk/>
          <pc:sldMk cId="3254726526" sldId="1866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1590786003" sldId="1868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558740401" sldId="1869"/>
        </pc:sldMkLst>
      </pc:sldChg>
      <pc:sldChg chg="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1703207791" sldId="1870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2958104131" sldId="1871"/>
        </pc:sldMkLst>
      </pc:sldChg>
      <pc:sldChg chg="add del">
        <pc:chgData name="Dijkman, Remco" userId="1aa7229c-6472-4538-a7e8-3ea3abe67c99" providerId="ADAL" clId="{305EE91E-767E-3B4B-8693-4816DEEDACA6}" dt="2025-05-21T12:37:38.137" v="1484"/>
        <pc:sldMkLst>
          <pc:docMk/>
          <pc:sldMk cId="3830386385" sldId="1872"/>
        </pc:sldMkLst>
      </pc:sldChg>
      <pc:sldChg chg="add del modNotesTx">
        <pc:chgData name="Dijkman, Remco" userId="1aa7229c-6472-4538-a7e8-3ea3abe67c99" providerId="ADAL" clId="{305EE91E-767E-3B4B-8693-4816DEEDACA6}" dt="2025-05-21T12:38:31.680" v="1487" actId="6549"/>
        <pc:sldMkLst>
          <pc:docMk/>
          <pc:sldMk cId="3251886947" sldId="1873"/>
        </pc:sldMkLst>
      </pc:sldChg>
      <pc:sldChg chg="del">
        <pc:chgData name="Dijkman, Remco" userId="1aa7229c-6472-4538-a7e8-3ea3abe67c99" providerId="ADAL" clId="{305EE91E-767E-3B4B-8693-4816DEEDACA6}" dt="2025-05-21T12:23:21.936" v="0" actId="2696"/>
        <pc:sldMkLst>
          <pc:docMk/>
          <pc:sldMk cId="1512190068" sldId="1874"/>
        </pc:sldMkLst>
      </pc:sldChg>
      <pc:sldChg chg="add">
        <pc:chgData name="Dijkman, Remco" userId="1aa7229c-6472-4538-a7e8-3ea3abe67c99" providerId="ADAL" clId="{305EE91E-767E-3B4B-8693-4816DEEDACA6}" dt="2025-05-21T12:36:04.961" v="1479"/>
        <pc:sldMkLst>
          <pc:docMk/>
          <pc:sldMk cId="3402745070" sldId="1874"/>
        </pc:sldMkLst>
      </pc:sldChg>
      <pc:sldChg chg="add del">
        <pc:chgData name="Dijkman, Remco" userId="1aa7229c-6472-4538-a7e8-3ea3abe67c99" providerId="ADAL" clId="{305EE91E-767E-3B4B-8693-4816DEEDACA6}" dt="2025-05-21T12:36:00.719" v="1478"/>
        <pc:sldMkLst>
          <pc:docMk/>
          <pc:sldMk cId="4195750184" sldId="1874"/>
        </pc:sldMkLst>
      </pc:sldChg>
      <pc:sldChg chg="add del">
        <pc:chgData name="Dijkman, Remco" userId="1aa7229c-6472-4538-a7e8-3ea3abe67c99" providerId="ADAL" clId="{305EE91E-767E-3B4B-8693-4816DEEDACA6}" dt="2025-05-21T12:37:34.972" v="1483" actId="2696"/>
        <pc:sldMkLst>
          <pc:docMk/>
          <pc:sldMk cId="738262073" sldId="1875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2343651080" sldId="1877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3203225140" sldId="1878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972025145" sldId="1879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624255473" sldId="1880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627055942" sldId="1881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038177948" sldId="1882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1902107195" sldId="1883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3719658742" sldId="1884"/>
        </pc:sldMkLst>
      </pc:sldChg>
      <pc:sldChg chg="add">
        <pc:chgData name="Dijkman, Remco" userId="1aa7229c-6472-4538-a7e8-3ea3abe67c99" providerId="ADAL" clId="{305EE91E-767E-3B4B-8693-4816DEEDACA6}" dt="2025-05-21T12:37:38.137" v="1484"/>
        <pc:sldMkLst>
          <pc:docMk/>
          <pc:sldMk cId="2568193165" sldId="1885"/>
        </pc:sldMkLst>
      </pc:sldChg>
      <pc:sldChg chg="add modNotesTx">
        <pc:chgData name="Dijkman, Remco" userId="1aa7229c-6472-4538-a7e8-3ea3abe67c99" providerId="ADAL" clId="{305EE91E-767E-3B4B-8693-4816DEEDACA6}" dt="2025-05-21T12:39:13.632" v="1494" actId="6549"/>
        <pc:sldMkLst>
          <pc:docMk/>
          <pc:sldMk cId="2481137471" sldId="1886"/>
        </pc:sldMkLst>
      </pc:sldChg>
    </pc:docChg>
  </pc:docChgLst>
  <pc:docChgLst>
    <pc:chgData name="Dijkman, Remco" userId="1aa7229c-6472-4538-a7e8-3ea3abe67c99" providerId="ADAL" clId="{D26A2F11-CABC-46F7-B885-EB290B0B90DA}"/>
    <pc:docChg chg="custSel addSld modSld">
      <pc:chgData name="Dijkman, Remco" userId="1aa7229c-6472-4538-a7e8-3ea3abe67c99" providerId="ADAL" clId="{D26A2F11-CABC-46F7-B885-EB290B0B90DA}" dt="2025-01-02T14:33:41.507" v="717" actId="20577"/>
      <pc:docMkLst>
        <pc:docMk/>
      </pc:docMkLst>
      <pc:sldChg chg="modSp new mod">
        <pc:chgData name="Dijkman, Remco" userId="1aa7229c-6472-4538-a7e8-3ea3abe67c99" providerId="ADAL" clId="{D26A2F11-CABC-46F7-B885-EB290B0B90DA}" dt="2025-01-02T13:44:48.930" v="72" actId="20577"/>
        <pc:sldMkLst>
          <pc:docMk/>
          <pc:sldMk cId="3793998126" sldId="1204"/>
        </pc:sldMkLst>
      </pc:sldChg>
      <pc:sldChg chg="modSp add mod">
        <pc:chgData name="Dijkman, Remco" userId="1aa7229c-6472-4538-a7e8-3ea3abe67c99" providerId="ADAL" clId="{D26A2F11-CABC-46F7-B885-EB290B0B90DA}" dt="2025-01-02T13:46:01.637" v="153" actId="20577"/>
        <pc:sldMkLst>
          <pc:docMk/>
          <pc:sldMk cId="754779353" sldId="1205"/>
        </pc:sldMkLst>
      </pc:sldChg>
      <pc:sldChg chg="modSp add mod">
        <pc:chgData name="Dijkman, Remco" userId="1aa7229c-6472-4538-a7e8-3ea3abe67c99" providerId="ADAL" clId="{D26A2F11-CABC-46F7-B885-EB290B0B90DA}" dt="2025-01-02T14:32:30.573" v="672" actId="5793"/>
        <pc:sldMkLst>
          <pc:docMk/>
          <pc:sldMk cId="1618767973" sldId="1206"/>
        </pc:sldMkLst>
      </pc:sldChg>
      <pc:sldChg chg="modSp add mod">
        <pc:chgData name="Dijkman, Remco" userId="1aa7229c-6472-4538-a7e8-3ea3abe67c99" providerId="ADAL" clId="{D26A2F11-CABC-46F7-B885-EB290B0B90DA}" dt="2025-01-02T14:32:50.405" v="700" actId="5793"/>
        <pc:sldMkLst>
          <pc:docMk/>
          <pc:sldMk cId="2174136964" sldId="1207"/>
        </pc:sldMkLst>
      </pc:sldChg>
      <pc:sldChg chg="modSp add mod">
        <pc:chgData name="Dijkman, Remco" userId="1aa7229c-6472-4538-a7e8-3ea3abe67c99" providerId="ADAL" clId="{D26A2F11-CABC-46F7-B885-EB290B0B90DA}" dt="2025-01-02T14:33:41.507" v="717" actId="20577"/>
        <pc:sldMkLst>
          <pc:docMk/>
          <pc:sldMk cId="3781916675" sldId="1208"/>
        </pc:sldMkLst>
      </pc:sldChg>
      <pc:sldChg chg="modSp add mod">
        <pc:chgData name="Dijkman, Remco" userId="1aa7229c-6472-4538-a7e8-3ea3abe67c99" providerId="ADAL" clId="{D26A2F11-CABC-46F7-B885-EB290B0B90DA}" dt="2025-01-02T14:33:37.293" v="704" actId="6549"/>
        <pc:sldMkLst>
          <pc:docMk/>
          <pc:sldMk cId="3912008706" sldId="1209"/>
        </pc:sldMkLst>
      </pc:sldChg>
    </pc:docChg>
  </pc:docChgLst>
  <pc:docChgLst>
    <pc:chgData name="Dijkman, Remco" userId="1aa7229c-6472-4538-a7e8-3ea3abe67c99" providerId="ADAL" clId="{AA97A14C-AC4D-45F6-A490-931BFD9FD4FB}"/>
    <pc:docChg chg="undo redo custSel addSld delSld modSld sldOrd">
      <pc:chgData name="Dijkman, Remco" userId="1aa7229c-6472-4538-a7e8-3ea3abe67c99" providerId="ADAL" clId="{AA97A14C-AC4D-45F6-A490-931BFD9FD4FB}" dt="2025-01-21T15:28:53.286" v="8447" actId="20577"/>
      <pc:docMkLst>
        <pc:docMk/>
      </pc:docMkLst>
      <pc:sldChg chg="modNotesTx">
        <pc:chgData name="Dijkman, Remco" userId="1aa7229c-6472-4538-a7e8-3ea3abe67c99" providerId="ADAL" clId="{AA97A14C-AC4D-45F6-A490-931BFD9FD4FB}" dt="2025-01-02T09:36:11.810" v="531" actId="20577"/>
        <pc:sldMkLst>
          <pc:docMk/>
          <pc:sldMk cId="2051936007" sldId="269"/>
        </pc:sldMkLst>
      </pc:sldChg>
      <pc:sldChg chg="addSp modSp mod modAnim modNotesTx">
        <pc:chgData name="Dijkman, Remco" userId="1aa7229c-6472-4538-a7e8-3ea3abe67c99" providerId="ADAL" clId="{AA97A14C-AC4D-45F6-A490-931BFD9FD4FB}" dt="2025-01-02T11:40:35.495" v="3383" actId="20577"/>
        <pc:sldMkLst>
          <pc:docMk/>
          <pc:sldMk cId="3152205189" sldId="271"/>
        </pc:sldMkLst>
      </pc:sldChg>
      <pc:sldChg chg="addSp delSp modSp mod addAnim delAnim modAnim modNotesTx">
        <pc:chgData name="Dijkman, Remco" userId="1aa7229c-6472-4538-a7e8-3ea3abe67c99" providerId="ADAL" clId="{AA97A14C-AC4D-45F6-A490-931BFD9FD4FB}" dt="2025-01-02T11:41:03.682" v="3406" actId="20577"/>
        <pc:sldMkLst>
          <pc:docMk/>
          <pc:sldMk cId="130824644" sldId="272"/>
        </pc:sldMkLst>
      </pc:sldChg>
      <pc:sldChg chg="addSp delSp modSp add mod modAnim">
        <pc:chgData name="Dijkman, Remco" userId="1aa7229c-6472-4538-a7e8-3ea3abe67c99" providerId="ADAL" clId="{AA97A14C-AC4D-45F6-A490-931BFD9FD4FB}" dt="2025-01-06T15:33:21.686" v="5048"/>
        <pc:sldMkLst>
          <pc:docMk/>
          <pc:sldMk cId="3557039035" sldId="400"/>
        </pc:sldMkLst>
      </pc:sldChg>
      <pc:sldChg chg="modSp add del mod">
        <pc:chgData name="Dijkman, Remco" userId="1aa7229c-6472-4538-a7e8-3ea3abe67c99" providerId="ADAL" clId="{AA97A14C-AC4D-45F6-A490-931BFD9FD4FB}" dt="2025-01-06T15:21:19.106" v="4949" actId="47"/>
        <pc:sldMkLst>
          <pc:docMk/>
          <pc:sldMk cId="3592219430" sldId="401"/>
        </pc:sldMkLst>
      </pc:sldChg>
      <pc:sldChg chg="modSp add del mod">
        <pc:chgData name="Dijkman, Remco" userId="1aa7229c-6472-4538-a7e8-3ea3abe67c99" providerId="ADAL" clId="{AA97A14C-AC4D-45F6-A490-931BFD9FD4FB}" dt="2025-01-06T14:30:46.985" v="4934" actId="47"/>
        <pc:sldMkLst>
          <pc:docMk/>
          <pc:sldMk cId="4237051207" sldId="435"/>
        </pc:sldMkLst>
      </pc:sldChg>
      <pc:sldChg chg="addSp modSp add mod modAnim">
        <pc:chgData name="Dijkman, Remco" userId="1aa7229c-6472-4538-a7e8-3ea3abe67c99" providerId="ADAL" clId="{AA97A14C-AC4D-45F6-A490-931BFD9FD4FB}" dt="2025-01-07T15:19:12.017" v="6169" actId="20577"/>
        <pc:sldMkLst>
          <pc:docMk/>
          <pc:sldMk cId="2260082996" sldId="521"/>
        </pc:sldMkLst>
      </pc:sldChg>
      <pc:sldChg chg="addSp delSp modSp mod">
        <pc:chgData name="Dijkman, Remco" userId="1aa7229c-6472-4538-a7e8-3ea3abe67c99" providerId="ADAL" clId="{AA97A14C-AC4D-45F6-A490-931BFD9FD4FB}" dt="2025-01-02T10:21:10.175" v="2693" actId="1038"/>
        <pc:sldMkLst>
          <pc:docMk/>
          <pc:sldMk cId="4145932195" sldId="579"/>
        </pc:sldMkLst>
      </pc:sldChg>
      <pc:sldChg chg="modSp mod">
        <pc:chgData name="Dijkman, Remco" userId="1aa7229c-6472-4538-a7e8-3ea3abe67c99" providerId="ADAL" clId="{AA97A14C-AC4D-45F6-A490-931BFD9FD4FB}" dt="2025-01-02T10:21:42.777" v="2694" actId="6549"/>
        <pc:sldMkLst>
          <pc:docMk/>
          <pc:sldMk cId="3994858251" sldId="581"/>
        </pc:sldMkLst>
      </pc:sldChg>
      <pc:sldChg chg="addSp modSp mod modAnim">
        <pc:chgData name="Dijkman, Remco" userId="1aa7229c-6472-4538-a7e8-3ea3abe67c99" providerId="ADAL" clId="{AA97A14C-AC4D-45F6-A490-931BFD9FD4FB}" dt="2025-01-02T09:51:14.082" v="1822"/>
        <pc:sldMkLst>
          <pc:docMk/>
          <pc:sldMk cId="235875573" sldId="583"/>
        </pc:sldMkLst>
      </pc:sldChg>
      <pc:sldChg chg="del">
        <pc:chgData name="Dijkman, Remco" userId="1aa7229c-6472-4538-a7e8-3ea3abe67c99" providerId="ADAL" clId="{AA97A14C-AC4D-45F6-A490-931BFD9FD4FB}" dt="2025-01-02T11:35:37.221" v="3179" actId="47"/>
        <pc:sldMkLst>
          <pc:docMk/>
          <pc:sldMk cId="2022986301" sldId="584"/>
        </pc:sldMkLst>
      </pc:sldChg>
      <pc:sldChg chg="del">
        <pc:chgData name="Dijkman, Remco" userId="1aa7229c-6472-4538-a7e8-3ea3abe67c99" providerId="ADAL" clId="{AA97A14C-AC4D-45F6-A490-931BFD9FD4FB}" dt="2025-01-02T11:35:38.473" v="3180" actId="47"/>
        <pc:sldMkLst>
          <pc:docMk/>
          <pc:sldMk cId="2279262988" sldId="585"/>
        </pc:sldMkLst>
      </pc:sldChg>
      <pc:sldChg chg="del">
        <pc:chgData name="Dijkman, Remco" userId="1aa7229c-6472-4538-a7e8-3ea3abe67c99" providerId="ADAL" clId="{AA97A14C-AC4D-45F6-A490-931BFD9FD4FB}" dt="2025-01-02T11:35:39.991" v="3181" actId="47"/>
        <pc:sldMkLst>
          <pc:docMk/>
          <pc:sldMk cId="1700831356" sldId="587"/>
        </pc:sldMkLst>
      </pc:sldChg>
      <pc:sldChg chg="del">
        <pc:chgData name="Dijkman, Remco" userId="1aa7229c-6472-4538-a7e8-3ea3abe67c99" providerId="ADAL" clId="{AA97A14C-AC4D-45F6-A490-931BFD9FD4FB}" dt="2025-01-02T11:04:13.149" v="3175" actId="47"/>
        <pc:sldMkLst>
          <pc:docMk/>
          <pc:sldMk cId="2181042139" sldId="588"/>
        </pc:sldMkLst>
      </pc:sldChg>
      <pc:sldChg chg="modSp mod modNotesTx">
        <pc:chgData name="Dijkman, Remco" userId="1aa7229c-6472-4538-a7e8-3ea3abe67c99" providerId="ADAL" clId="{AA97A14C-AC4D-45F6-A490-931BFD9FD4FB}" dt="2025-01-02T12:28:05.791" v="4929" actId="20577"/>
        <pc:sldMkLst>
          <pc:docMk/>
          <pc:sldMk cId="3685504066" sldId="589"/>
        </pc:sldMkLst>
      </pc:sldChg>
      <pc:sldChg chg="addSp delSp modSp add mod chgLayout modNotesTx">
        <pc:chgData name="Dijkman, Remco" userId="1aa7229c-6472-4538-a7e8-3ea3abe67c99" providerId="ADAL" clId="{AA97A14C-AC4D-45F6-A490-931BFD9FD4FB}" dt="2025-01-02T09:36:48.113" v="573" actId="5793"/>
        <pc:sldMkLst>
          <pc:docMk/>
          <pc:sldMk cId="1288996330" sldId="590"/>
        </pc:sldMkLst>
      </pc:sldChg>
      <pc:sldChg chg="modSp add del mod modNotesTx">
        <pc:chgData name="Dijkman, Remco" userId="1aa7229c-6472-4538-a7e8-3ea3abe67c99" providerId="ADAL" clId="{AA97A14C-AC4D-45F6-A490-931BFD9FD4FB}" dt="2025-01-02T09:51:34.571" v="1825" actId="47"/>
        <pc:sldMkLst>
          <pc:docMk/>
          <pc:sldMk cId="216681166" sldId="591"/>
        </pc:sldMkLst>
      </pc:sldChg>
      <pc:sldChg chg="modSp add mod">
        <pc:chgData name="Dijkman, Remco" userId="1aa7229c-6472-4538-a7e8-3ea3abe67c99" providerId="ADAL" clId="{AA97A14C-AC4D-45F6-A490-931BFD9FD4FB}" dt="2025-01-02T09:38:21.032" v="684" actId="113"/>
        <pc:sldMkLst>
          <pc:docMk/>
          <pc:sldMk cId="2644194539" sldId="592"/>
        </pc:sldMkLst>
      </pc:sldChg>
      <pc:sldChg chg="add">
        <pc:chgData name="Dijkman, Remco" userId="1aa7229c-6472-4538-a7e8-3ea3abe67c99" providerId="ADAL" clId="{AA97A14C-AC4D-45F6-A490-931BFD9FD4FB}" dt="2025-01-02T09:51:37.317" v="1826"/>
        <pc:sldMkLst>
          <pc:docMk/>
          <pc:sldMk cId="2891007417" sldId="593"/>
        </pc:sldMkLst>
      </pc:sldChg>
      <pc:sldChg chg="modSp add modNotesTx">
        <pc:chgData name="Dijkman, Remco" userId="1aa7229c-6472-4538-a7e8-3ea3abe67c99" providerId="ADAL" clId="{AA97A14C-AC4D-45F6-A490-931BFD9FD4FB}" dt="2025-01-02T11:40:45.568" v="3384"/>
        <pc:sldMkLst>
          <pc:docMk/>
          <pc:sldMk cId="4217855835" sldId="594"/>
        </pc:sldMkLst>
      </pc:sldChg>
      <pc:sldChg chg="addSp delSp modSp add mod delAnim modAnim chgLayout">
        <pc:chgData name="Dijkman, Remco" userId="1aa7229c-6472-4538-a7e8-3ea3abe67c99" providerId="ADAL" clId="{AA97A14C-AC4D-45F6-A490-931BFD9FD4FB}" dt="2025-01-02T10:14:10.461" v="2645" actId="20577"/>
        <pc:sldMkLst>
          <pc:docMk/>
          <pc:sldMk cId="3374871319" sldId="595"/>
        </pc:sldMkLst>
      </pc:sldChg>
      <pc:sldChg chg="add del">
        <pc:chgData name="Dijkman, Remco" userId="1aa7229c-6472-4538-a7e8-3ea3abe67c99" providerId="ADAL" clId="{AA97A14C-AC4D-45F6-A490-931BFD9FD4FB}" dt="2025-01-02T10:54:12.949" v="2723" actId="47"/>
        <pc:sldMkLst>
          <pc:docMk/>
          <pc:sldMk cId="2825488678" sldId="1176"/>
        </pc:sldMkLst>
      </pc:sldChg>
      <pc:sldChg chg="modSp mod">
        <pc:chgData name="Dijkman, Remco" userId="1aa7229c-6472-4538-a7e8-3ea3abe67c99" providerId="ADAL" clId="{AA97A14C-AC4D-45F6-A490-931BFD9FD4FB}" dt="2025-01-21T15:28:53.286" v="8447" actId="20577"/>
        <pc:sldMkLst>
          <pc:docMk/>
          <pc:sldMk cId="3032162970" sldId="1194"/>
        </pc:sldMkLst>
      </pc:sldChg>
      <pc:sldChg chg="modSp add mod chgLayout">
        <pc:chgData name="Dijkman, Remco" userId="1aa7229c-6472-4538-a7e8-3ea3abe67c99" providerId="ADAL" clId="{AA97A14C-AC4D-45F6-A490-931BFD9FD4FB}" dt="2025-01-02T11:42:55.302" v="3448" actId="14100"/>
        <pc:sldMkLst>
          <pc:docMk/>
          <pc:sldMk cId="866313578" sldId="1197"/>
        </pc:sldMkLst>
      </pc:sldChg>
      <pc:sldChg chg="modSp add mod ord">
        <pc:chgData name="Dijkman, Remco" userId="1aa7229c-6472-4538-a7e8-3ea3abe67c99" providerId="ADAL" clId="{AA97A14C-AC4D-45F6-A490-931BFD9FD4FB}" dt="2025-01-02T11:41:32.443" v="3411" actId="20577"/>
        <pc:sldMkLst>
          <pc:docMk/>
          <pc:sldMk cId="1499515298" sldId="1198"/>
        </pc:sldMkLst>
      </pc:sldChg>
      <pc:sldChg chg="addSp delSp modSp new mod modClrScheme chgLayout modNotesTx">
        <pc:chgData name="Dijkman, Remco" userId="1aa7229c-6472-4538-a7e8-3ea3abe67c99" providerId="ADAL" clId="{AA97A14C-AC4D-45F6-A490-931BFD9FD4FB}" dt="2025-01-02T11:43:36.101" v="3453" actId="1076"/>
        <pc:sldMkLst>
          <pc:docMk/>
          <pc:sldMk cId="1351515284" sldId="1199"/>
        </pc:sldMkLst>
      </pc:sldChg>
      <pc:sldChg chg="modSp add mod">
        <pc:chgData name="Dijkman, Remco" userId="1aa7229c-6472-4538-a7e8-3ea3abe67c99" providerId="ADAL" clId="{AA97A14C-AC4D-45F6-A490-931BFD9FD4FB}" dt="2025-01-02T11:36:13.644" v="3247" actId="20577"/>
        <pc:sldMkLst>
          <pc:docMk/>
          <pc:sldMk cId="992489613" sldId="1200"/>
        </pc:sldMkLst>
      </pc:sldChg>
      <pc:sldChg chg="addSp delSp modSp add mod">
        <pc:chgData name="Dijkman, Remco" userId="1aa7229c-6472-4538-a7e8-3ea3abe67c99" providerId="ADAL" clId="{AA97A14C-AC4D-45F6-A490-931BFD9FD4FB}" dt="2025-01-02T11:46:00.803" v="3608" actId="20577"/>
        <pc:sldMkLst>
          <pc:docMk/>
          <pc:sldMk cId="3868894388" sldId="1201"/>
        </pc:sldMkLst>
      </pc:sldChg>
      <pc:sldChg chg="addSp delSp modSp add mod modNotesTx">
        <pc:chgData name="Dijkman, Remco" userId="1aa7229c-6472-4538-a7e8-3ea3abe67c99" providerId="ADAL" clId="{AA97A14C-AC4D-45F6-A490-931BFD9FD4FB}" dt="2025-01-02T12:23:31.772" v="4759"/>
        <pc:sldMkLst>
          <pc:docMk/>
          <pc:sldMk cId="4054169518" sldId="1202"/>
        </pc:sldMkLst>
      </pc:sldChg>
      <pc:sldChg chg="modSp new del mod modShow">
        <pc:chgData name="Dijkman, Remco" userId="1aa7229c-6472-4538-a7e8-3ea3abe67c99" providerId="ADAL" clId="{AA97A14C-AC4D-45F6-A490-931BFD9FD4FB}" dt="2025-01-07T15:16:34.770" v="6053" actId="47"/>
        <pc:sldMkLst>
          <pc:docMk/>
          <pc:sldMk cId="1059428055" sldId="1203"/>
        </pc:sldMkLst>
      </pc:sldChg>
      <pc:sldChg chg="addSp modSp">
        <pc:chgData name="Dijkman, Remco" userId="1aa7229c-6472-4538-a7e8-3ea3abe67c99" providerId="ADAL" clId="{AA97A14C-AC4D-45F6-A490-931BFD9FD4FB}" dt="2025-01-07T15:22:19.137" v="6171"/>
        <pc:sldMkLst>
          <pc:docMk/>
          <pc:sldMk cId="3793998126" sldId="1204"/>
        </pc:sldMkLst>
      </pc:sldChg>
      <pc:sldChg chg="addSp delSp modSp mod">
        <pc:chgData name="Dijkman, Remco" userId="1aa7229c-6472-4538-a7e8-3ea3abe67c99" providerId="ADAL" clId="{AA97A14C-AC4D-45F6-A490-931BFD9FD4FB}" dt="2025-01-07T15:22:29.172" v="6176"/>
        <pc:sldMkLst>
          <pc:docMk/>
          <pc:sldMk cId="754779353" sldId="1205"/>
        </pc:sldMkLst>
      </pc:sldChg>
      <pc:sldChg chg="modSp mod modShow">
        <pc:chgData name="Dijkman, Remco" userId="1aa7229c-6472-4538-a7e8-3ea3abe67c99" providerId="ADAL" clId="{AA97A14C-AC4D-45F6-A490-931BFD9FD4FB}" dt="2025-01-07T16:38:29.463" v="8306" actId="20577"/>
        <pc:sldMkLst>
          <pc:docMk/>
          <pc:sldMk cId="1618767973" sldId="1206"/>
        </pc:sldMkLst>
      </pc:sldChg>
      <pc:sldChg chg="modSp mod modShow">
        <pc:chgData name="Dijkman, Remco" userId="1aa7229c-6472-4538-a7e8-3ea3abe67c99" providerId="ADAL" clId="{AA97A14C-AC4D-45F6-A490-931BFD9FD4FB}" dt="2025-01-07T16:42:25.015" v="8438" actId="6549"/>
        <pc:sldMkLst>
          <pc:docMk/>
          <pc:sldMk cId="2174136964" sldId="1207"/>
        </pc:sldMkLst>
      </pc:sldChg>
      <pc:sldChg chg="addSp delSp modSp mod">
        <pc:chgData name="Dijkman, Remco" userId="1aa7229c-6472-4538-a7e8-3ea3abe67c99" providerId="ADAL" clId="{AA97A14C-AC4D-45F6-A490-931BFD9FD4FB}" dt="2025-01-07T15:44:20.425" v="6856" actId="20577"/>
        <pc:sldMkLst>
          <pc:docMk/>
          <pc:sldMk cId="3781916675" sldId="1208"/>
        </pc:sldMkLst>
      </pc:sldChg>
      <pc:sldChg chg="del">
        <pc:chgData name="Dijkman, Remco" userId="1aa7229c-6472-4538-a7e8-3ea3abe67c99" providerId="ADAL" clId="{AA97A14C-AC4D-45F6-A490-931BFD9FD4FB}" dt="2025-01-07T15:47:28.407" v="6938" actId="47"/>
        <pc:sldMkLst>
          <pc:docMk/>
          <pc:sldMk cId="3912008706" sldId="1209"/>
        </pc:sldMkLst>
      </pc:sldChg>
      <pc:sldChg chg="addSp delSp modSp mod">
        <pc:chgData name="Dijkman, Remco" userId="1aa7229c-6472-4538-a7e8-3ea3abe67c99" providerId="ADAL" clId="{AA97A14C-AC4D-45F6-A490-931BFD9FD4FB}" dt="2025-01-07T16:16:46.780" v="7385" actId="20577"/>
        <pc:sldMkLst>
          <pc:docMk/>
          <pc:sldMk cId="4292017887" sldId="1818"/>
        </pc:sldMkLst>
      </pc:sldChg>
      <pc:sldChg chg="addSp modSp mod modNotesTx">
        <pc:chgData name="Dijkman, Remco" userId="1aa7229c-6472-4538-a7e8-3ea3abe67c99" providerId="ADAL" clId="{AA97A14C-AC4D-45F6-A490-931BFD9FD4FB}" dt="2025-01-07T16:09:11.601" v="7293" actId="20577"/>
        <pc:sldMkLst>
          <pc:docMk/>
          <pc:sldMk cId="2202841379" sldId="1819"/>
        </pc:sldMkLst>
      </pc:sldChg>
      <pc:sldChg chg="mod modShow">
        <pc:chgData name="Dijkman, Remco" userId="1aa7229c-6472-4538-a7e8-3ea3abe67c99" providerId="ADAL" clId="{AA97A14C-AC4D-45F6-A490-931BFD9FD4FB}" dt="2025-01-07T16:09:42.776" v="7294" actId="729"/>
        <pc:sldMkLst>
          <pc:docMk/>
          <pc:sldMk cId="1356527993" sldId="1837"/>
        </pc:sldMkLst>
      </pc:sldChg>
      <pc:sldChg chg="del">
        <pc:chgData name="Dijkman, Remco" userId="1aa7229c-6472-4538-a7e8-3ea3abe67c99" providerId="ADAL" clId="{AA97A14C-AC4D-45F6-A490-931BFD9FD4FB}" dt="2025-01-07T16:23:28.453" v="7478" actId="47"/>
        <pc:sldMkLst>
          <pc:docMk/>
          <pc:sldMk cId="958486952" sldId="1838"/>
        </pc:sldMkLst>
      </pc:sldChg>
      <pc:sldChg chg="modSp mod">
        <pc:chgData name="Dijkman, Remco" userId="1aa7229c-6472-4538-a7e8-3ea3abe67c99" providerId="ADAL" clId="{AA97A14C-AC4D-45F6-A490-931BFD9FD4FB}" dt="2025-01-07T16:29:55.679" v="7790" actId="5793"/>
        <pc:sldMkLst>
          <pc:docMk/>
          <pc:sldMk cId="2691766107" sldId="1839"/>
        </pc:sldMkLst>
      </pc:sldChg>
      <pc:sldChg chg="addSp modSp mod modAnim">
        <pc:chgData name="Dijkman, Remco" userId="1aa7229c-6472-4538-a7e8-3ea3abe67c99" providerId="ADAL" clId="{AA97A14C-AC4D-45F6-A490-931BFD9FD4FB}" dt="2025-01-06T15:51:47.844" v="5644" actId="6549"/>
        <pc:sldMkLst>
          <pc:docMk/>
          <pc:sldMk cId="3877392528" sldId="1844"/>
        </pc:sldMkLst>
      </pc:sldChg>
      <pc:sldChg chg="addSp modSp add mod ord modAnim modNotesTx">
        <pc:chgData name="Dijkman, Remco" userId="1aa7229c-6472-4538-a7e8-3ea3abe67c99" providerId="ADAL" clId="{AA97A14C-AC4D-45F6-A490-931BFD9FD4FB}" dt="2025-01-06T15:51:53.622" v="5646" actId="20577"/>
        <pc:sldMkLst>
          <pc:docMk/>
          <pc:sldMk cId="3181793824" sldId="1846"/>
        </pc:sldMkLst>
      </pc:sldChg>
      <pc:sldChg chg="modSp add mod">
        <pc:chgData name="Dijkman, Remco" userId="1aa7229c-6472-4538-a7e8-3ea3abe67c99" providerId="ADAL" clId="{AA97A14C-AC4D-45F6-A490-931BFD9FD4FB}" dt="2025-01-06T15:44:15.090" v="5560" actId="20577"/>
        <pc:sldMkLst>
          <pc:docMk/>
          <pc:sldMk cId="3046107415" sldId="1847"/>
        </pc:sldMkLst>
      </pc:sldChg>
      <pc:sldChg chg="delSp modSp add mod delAnim">
        <pc:chgData name="Dijkman, Remco" userId="1aa7229c-6472-4538-a7e8-3ea3abe67c99" providerId="ADAL" clId="{AA97A14C-AC4D-45F6-A490-931BFD9FD4FB}" dt="2025-01-06T15:51:35.090" v="5642" actId="20577"/>
        <pc:sldMkLst>
          <pc:docMk/>
          <pc:sldMk cId="1511875264" sldId="1848"/>
        </pc:sldMkLst>
      </pc:sldChg>
      <pc:sldChg chg="addSp modSp add mod modAnim modNotesTx">
        <pc:chgData name="Dijkman, Remco" userId="1aa7229c-6472-4538-a7e8-3ea3abe67c99" providerId="ADAL" clId="{AA97A14C-AC4D-45F6-A490-931BFD9FD4FB}" dt="2025-01-06T16:00:48.799" v="6043" actId="20577"/>
        <pc:sldMkLst>
          <pc:docMk/>
          <pc:sldMk cId="1544488594" sldId="1849"/>
        </pc:sldMkLst>
      </pc:sldChg>
      <pc:sldChg chg="addSp delSp modSp add mod modAnim">
        <pc:chgData name="Dijkman, Remco" userId="1aa7229c-6472-4538-a7e8-3ea3abe67c99" providerId="ADAL" clId="{AA97A14C-AC4D-45F6-A490-931BFD9FD4FB}" dt="2025-01-06T16:59:35.456" v="6052"/>
        <pc:sldMkLst>
          <pc:docMk/>
          <pc:sldMk cId="2263868305" sldId="1850"/>
        </pc:sldMkLst>
      </pc:sldChg>
      <pc:sldChg chg="modSp add mod">
        <pc:chgData name="Dijkman, Remco" userId="1aa7229c-6472-4538-a7e8-3ea3abe67c99" providerId="ADAL" clId="{AA97A14C-AC4D-45F6-A490-931BFD9FD4FB}" dt="2025-01-07T15:35:17.798" v="6528" actId="5793"/>
        <pc:sldMkLst>
          <pc:docMk/>
          <pc:sldMk cId="3196976271" sldId="1851"/>
        </pc:sldMkLst>
      </pc:sldChg>
      <pc:sldChg chg="addSp delSp modSp add mod">
        <pc:chgData name="Dijkman, Remco" userId="1aa7229c-6472-4538-a7e8-3ea3abe67c99" providerId="ADAL" clId="{AA97A14C-AC4D-45F6-A490-931BFD9FD4FB}" dt="2025-01-07T15:47:11.173" v="6937" actId="6549"/>
        <pc:sldMkLst>
          <pc:docMk/>
          <pc:sldMk cId="2281717420" sldId="1852"/>
        </pc:sldMkLst>
      </pc:sldChg>
      <pc:sldChg chg="addSp delSp modSp add mod">
        <pc:chgData name="Dijkman, Remco" userId="1aa7229c-6472-4538-a7e8-3ea3abe67c99" providerId="ADAL" clId="{AA97A14C-AC4D-45F6-A490-931BFD9FD4FB}" dt="2025-01-07T16:26:36.449" v="7508" actId="6549"/>
        <pc:sldMkLst>
          <pc:docMk/>
          <pc:sldMk cId="490996646" sldId="1853"/>
        </pc:sldMkLst>
      </pc:sldChg>
      <pc:sldChg chg="modSp mod">
        <pc:chgData name="Dijkman, Remco" userId="1aa7229c-6472-4538-a7e8-3ea3abe67c99" providerId="ADAL" clId="{AA97A14C-AC4D-45F6-A490-931BFD9FD4FB}" dt="2025-01-14T14:31:09.605" v="8443"/>
        <pc:sldMkLst>
          <pc:docMk/>
          <pc:sldMk cId="2468810723" sldId="1858"/>
        </pc:sldMkLst>
      </pc:sldChg>
    </pc:docChg>
  </pc:docChgLst>
  <pc:docChgLst>
    <pc:chgData name="Dijkman, Remco" userId="1aa7229c-6472-4538-a7e8-3ea3abe67c99" providerId="ADAL" clId="{021E904A-A093-59F7-9065-0DDD82546FD1}"/>
    <pc:docChg chg="undo custSel addSld delSld modSld">
      <pc:chgData name="Dijkman, Remco" userId="1aa7229c-6472-4538-a7e8-3ea3abe67c99" providerId="ADAL" clId="{021E904A-A093-59F7-9065-0DDD82546FD1}" dt="2025-08-15T12:48:22.866" v="1194" actId="20577"/>
      <pc:docMkLst>
        <pc:docMk/>
      </pc:docMkLst>
      <pc:sldChg chg="modSp mod">
        <pc:chgData name="Dijkman, Remco" userId="1aa7229c-6472-4538-a7e8-3ea3abe67c99" providerId="ADAL" clId="{021E904A-A093-59F7-9065-0DDD82546FD1}" dt="2025-08-15T11:14:17.624" v="83" actId="6549"/>
        <pc:sldMkLst>
          <pc:docMk/>
          <pc:sldMk cId="1347096481" sldId="268"/>
        </pc:sldMkLst>
        <pc:spChg chg="mod">
          <ac:chgData name="Dijkman, Remco" userId="1aa7229c-6472-4538-a7e8-3ea3abe67c99" providerId="ADAL" clId="{021E904A-A093-59F7-9065-0DDD82546FD1}" dt="2025-08-15T11:14:17.624" v="83" actId="6549"/>
          <ac:spMkLst>
            <pc:docMk/>
            <pc:sldMk cId="1347096481" sldId="268"/>
            <ac:spMk id="6" creationId="{00000000-0000-0000-0000-000000000000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52205189" sldId="27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30824644" sldId="27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455019588" sldId="39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05321552" sldId="39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57039035" sldId="4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67442291" sldId="51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98280348" sldId="57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862621961" sldId="57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150464339" sldId="57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145932195" sldId="57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994858251" sldId="58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90788183" sldId="58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520758" sldId="58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012557976" sldId="58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288996330" sldId="59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44194539" sldId="592"/>
        </pc:sldMkLst>
      </pc:sldChg>
      <pc:sldChg chg="modSp mod">
        <pc:chgData name="Dijkman, Remco" userId="1aa7229c-6472-4538-a7e8-3ea3abe67c99" providerId="ADAL" clId="{021E904A-A093-59F7-9065-0DDD82546FD1}" dt="2025-08-15T11:14:34.813" v="98" actId="20577"/>
        <pc:sldMkLst>
          <pc:docMk/>
          <pc:sldMk cId="2891007417" sldId="593"/>
        </pc:sldMkLst>
        <pc:spChg chg="mod">
          <ac:chgData name="Dijkman, Remco" userId="1aa7229c-6472-4538-a7e8-3ea3abe67c99" providerId="ADAL" clId="{021E904A-A093-59F7-9065-0DDD82546FD1}" dt="2025-08-15T11:14:34.813" v="98" actId="20577"/>
          <ac:spMkLst>
            <pc:docMk/>
            <pc:sldMk cId="2891007417" sldId="593"/>
            <ac:spMk id="2" creationId="{52FC4466-E803-4BE5-67C5-7A7D917BB07F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98542861" sldId="118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032162970" sldId="119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66313578" sldId="119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499515298" sldId="119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351515284" sldId="119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19006542" sldId="12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68894388" sldId="120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054169518" sldId="120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93998126" sldId="120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754779353" sldId="120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81916675" sldId="120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0125822" sldId="180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82690658" sldId="180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518394703" sldId="181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96987042" sldId="181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772238796" sldId="181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292017887" sldId="181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02841379" sldId="181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3524063" sldId="183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086029568" sldId="183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653329676" sldId="183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691766107" sldId="183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426149767" sldId="184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108452063" sldId="184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667204116" sldId="184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227264535" sldId="184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877392528" sldId="184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28459038" sldId="184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81793824" sldId="184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046107415" sldId="184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11875264" sldId="184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44488594" sldId="184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63868305" sldId="185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96976271" sldId="185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281717420" sldId="185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90996646" sldId="185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16683962" sldId="185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535408956" sldId="185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372528163" sldId="185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952518221" sldId="185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654892271" sldId="185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737340112" sldId="185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4083495073" sldId="1860"/>
        </pc:sldMkLst>
      </pc:sldChg>
      <pc:sldChg chg="del">
        <pc:chgData name="Dijkman, Remco" userId="1aa7229c-6472-4538-a7e8-3ea3abe67c99" providerId="ADAL" clId="{021E904A-A093-59F7-9065-0DDD82546FD1}" dt="2025-08-15T12:11:04.251" v="702" actId="2696"/>
        <pc:sldMkLst>
          <pc:docMk/>
          <pc:sldMk cId="182265382" sldId="186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5351141" sldId="186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529877300" sldId="1863"/>
        </pc:sldMkLst>
      </pc:sldChg>
      <pc:sldChg chg="del">
        <pc:chgData name="Dijkman, Remco" userId="1aa7229c-6472-4538-a7e8-3ea3abe67c99" providerId="ADAL" clId="{021E904A-A093-59F7-9065-0DDD82546FD1}" dt="2025-08-15T11:12:04.150" v="82" actId="2696"/>
        <pc:sldMkLst>
          <pc:docMk/>
          <pc:sldMk cId="791145084" sldId="186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112549247" sldId="1865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54726526" sldId="186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849957510" sldId="186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590786003" sldId="186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958104131" sldId="1871"/>
        </pc:sldMkLst>
      </pc:sldChg>
      <pc:sldChg chg="delSp modSp mod">
        <pc:chgData name="Dijkman, Remco" userId="1aa7229c-6472-4538-a7e8-3ea3abe67c99" providerId="ADAL" clId="{021E904A-A093-59F7-9065-0DDD82546FD1}" dt="2025-08-15T12:48:22.866" v="1194" actId="20577"/>
        <pc:sldMkLst>
          <pc:docMk/>
          <pc:sldMk cId="3830386385" sldId="1872"/>
        </pc:sldMkLst>
        <pc:spChg chg="mod">
          <ac:chgData name="Dijkman, Remco" userId="1aa7229c-6472-4538-a7e8-3ea3abe67c99" providerId="ADAL" clId="{021E904A-A093-59F7-9065-0DDD82546FD1}" dt="2025-08-15T12:48:22.866" v="1194" actId="20577"/>
          <ac:spMkLst>
            <pc:docMk/>
            <pc:sldMk cId="3830386385" sldId="1872"/>
            <ac:spMk id="5" creationId="{4A32E48D-5F21-848D-B98E-CE5AFCE5CEAD}"/>
          </ac:spMkLst>
        </pc:spChg>
        <pc:picChg chg="del">
          <ac:chgData name="Dijkman, Remco" userId="1aa7229c-6472-4538-a7e8-3ea3abe67c99" providerId="ADAL" clId="{021E904A-A093-59F7-9065-0DDD82546FD1}" dt="2025-08-15T12:11:17.239" v="705" actId="478"/>
          <ac:picMkLst>
            <pc:docMk/>
            <pc:sldMk cId="3830386385" sldId="1872"/>
            <ac:picMk id="2" creationId="{3A93D48A-793F-CD33-F0E7-BC847356DE11}"/>
          </ac:picMkLst>
        </pc:pic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51886947" sldId="1873"/>
        </pc:sldMkLst>
      </pc:sldChg>
      <pc:sldChg chg="modSp add del mod">
        <pc:chgData name="Dijkman, Remco" userId="1aa7229c-6472-4538-a7e8-3ea3abe67c99" providerId="ADAL" clId="{021E904A-A093-59F7-9065-0DDD82546FD1}" dt="2025-08-15T12:41:24.707" v="1151" actId="20577"/>
        <pc:sldMkLst>
          <pc:docMk/>
          <pc:sldMk cId="3402745070" sldId="1874"/>
        </pc:sldMkLst>
        <pc:spChg chg="mod">
          <ac:chgData name="Dijkman, Remco" userId="1aa7229c-6472-4538-a7e8-3ea3abe67c99" providerId="ADAL" clId="{021E904A-A093-59F7-9065-0DDD82546FD1}" dt="2025-08-15T12:41:24.707" v="1151" actId="20577"/>
          <ac:spMkLst>
            <pc:docMk/>
            <pc:sldMk cId="3402745070" sldId="1874"/>
            <ac:spMk id="5" creationId="{AC4FC1F6-9C48-4B2C-9566-663A0CC032C0}"/>
          </ac:spMkLst>
        </pc:spChg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343651080" sldId="1877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203225140" sldId="1878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972025145" sldId="1879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624255473" sldId="1880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627055942" sldId="1881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038177948" sldId="1882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1902107195" sldId="1883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3719658742" sldId="1884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568193165" sldId="1885"/>
        </pc:sldMkLst>
      </pc:sldChg>
      <pc:sldChg chg="add del">
        <pc:chgData name="Dijkman, Remco" userId="1aa7229c-6472-4538-a7e8-3ea3abe67c99" providerId="ADAL" clId="{021E904A-A093-59F7-9065-0DDD82546FD1}" dt="2025-08-15T12:11:13.889" v="704" actId="2696"/>
        <pc:sldMkLst>
          <pc:docMk/>
          <pc:sldMk cId="984999701" sldId="1886"/>
        </pc:sldMkLst>
      </pc:sldChg>
      <pc:sldChg chg="del">
        <pc:chgData name="Dijkman, Remco" userId="1aa7229c-6472-4538-a7e8-3ea3abe67c99" providerId="ADAL" clId="{021E904A-A093-59F7-9065-0DDD82546FD1}" dt="2025-08-15T12:11:01.978" v="701" actId="2696"/>
        <pc:sldMkLst>
          <pc:docMk/>
          <pc:sldMk cId="2481137471" sldId="1886"/>
        </pc:sldMkLst>
      </pc:sldChg>
      <pc:sldChg chg="addSp delSp modSp new mod">
        <pc:chgData name="Dijkman, Remco" userId="1aa7229c-6472-4538-a7e8-3ea3abe67c99" providerId="ADAL" clId="{021E904A-A093-59F7-9065-0DDD82546FD1}" dt="2025-08-15T11:18:42.551" v="294"/>
        <pc:sldMkLst>
          <pc:docMk/>
          <pc:sldMk cId="3216003009" sldId="1887"/>
        </pc:sldMkLst>
        <pc:spChg chg="mod">
          <ac:chgData name="Dijkman, Remco" userId="1aa7229c-6472-4538-a7e8-3ea3abe67c99" providerId="ADAL" clId="{021E904A-A093-59F7-9065-0DDD82546FD1}" dt="2025-08-15T11:14:50.307" v="109" actId="20577"/>
          <ac:spMkLst>
            <pc:docMk/>
            <pc:sldMk cId="3216003009" sldId="1887"/>
            <ac:spMk id="2" creationId="{B108565A-41FD-81D8-6BE5-A8A19E849904}"/>
          </ac:spMkLst>
        </pc:spChg>
        <pc:spChg chg="mod">
          <ac:chgData name="Dijkman, Remco" userId="1aa7229c-6472-4538-a7e8-3ea3abe67c99" providerId="ADAL" clId="{021E904A-A093-59F7-9065-0DDD82546FD1}" dt="2025-08-15T11:16:05.965" v="273" actId="20577"/>
          <ac:spMkLst>
            <pc:docMk/>
            <pc:sldMk cId="3216003009" sldId="1887"/>
            <ac:spMk id="3" creationId="{3A51A809-1EC8-DBE7-05F7-8010B16DDBE1}"/>
          </ac:spMkLst>
        </pc:spChg>
        <pc:picChg chg="add del mod">
          <ac:chgData name="Dijkman, Remco" userId="1aa7229c-6472-4538-a7e8-3ea3abe67c99" providerId="ADAL" clId="{021E904A-A093-59F7-9065-0DDD82546FD1}" dt="2025-08-15T11:17:43.163" v="283" actId="21"/>
          <ac:picMkLst>
            <pc:docMk/>
            <pc:sldMk cId="3216003009" sldId="1887"/>
            <ac:picMk id="6" creationId="{9157F0C2-F5D3-614A-FC09-6A8E1081701C}"/>
          </ac:picMkLst>
        </pc:picChg>
        <pc:picChg chg="add">
          <ac:chgData name="Dijkman, Remco" userId="1aa7229c-6472-4538-a7e8-3ea3abe67c99" providerId="ADAL" clId="{021E904A-A093-59F7-9065-0DDD82546FD1}" dt="2025-08-15T11:17:36.009" v="280"/>
          <ac:picMkLst>
            <pc:docMk/>
            <pc:sldMk cId="3216003009" sldId="1887"/>
            <ac:picMk id="7" creationId="{AF21983D-D66D-B889-9E0D-0CB12E5459AA}"/>
          </ac:picMkLst>
        </pc:picChg>
        <pc:picChg chg="add del mod">
          <ac:chgData name="Dijkman, Remco" userId="1aa7229c-6472-4538-a7e8-3ea3abe67c99" providerId="ADAL" clId="{021E904A-A093-59F7-9065-0DDD82546FD1}" dt="2025-08-15T11:18:07.522" v="288" actId="478"/>
          <ac:picMkLst>
            <pc:docMk/>
            <pc:sldMk cId="3216003009" sldId="1887"/>
            <ac:picMk id="8" creationId="{97E84E11-2251-3C39-C257-8ED76C6D9704}"/>
          </ac:picMkLst>
        </pc:picChg>
        <pc:picChg chg="add mod">
          <ac:chgData name="Dijkman, Remco" userId="1aa7229c-6472-4538-a7e8-3ea3abe67c99" providerId="ADAL" clId="{021E904A-A093-59F7-9065-0DDD82546FD1}" dt="2025-08-15T11:18:42.551" v="294"/>
          <ac:picMkLst>
            <pc:docMk/>
            <pc:sldMk cId="3216003009" sldId="1887"/>
            <ac:picMk id="10" creationId="{03CFE651-1DA8-155E-ACB4-20A8AA2F4D74}"/>
          </ac:picMkLst>
        </pc:picChg>
      </pc:sldChg>
      <pc:sldChg chg="modSp new del mod modNotesTx">
        <pc:chgData name="Dijkman, Remco" userId="1aa7229c-6472-4538-a7e8-3ea3abe67c99" providerId="ADAL" clId="{021E904A-A093-59F7-9065-0DDD82546FD1}" dt="2025-08-15T12:39:34.249" v="1138" actId="2696"/>
        <pc:sldMkLst>
          <pc:docMk/>
          <pc:sldMk cId="1208138355" sldId="1888"/>
        </pc:sldMkLst>
        <pc:spChg chg="mod">
          <ac:chgData name="Dijkman, Remco" userId="1aa7229c-6472-4538-a7e8-3ea3abe67c99" providerId="ADAL" clId="{021E904A-A093-59F7-9065-0DDD82546FD1}" dt="2025-08-15T11:19:25.348" v="305" actId="20577"/>
          <ac:spMkLst>
            <pc:docMk/>
            <pc:sldMk cId="1208138355" sldId="1888"/>
            <ac:spMk id="2" creationId="{2A666C1F-B1BD-8190-6FC2-3B679EB9543A}"/>
          </ac:spMkLst>
        </pc:spChg>
        <pc:spChg chg="mod">
          <ac:chgData name="Dijkman, Remco" userId="1aa7229c-6472-4538-a7e8-3ea3abe67c99" providerId="ADAL" clId="{021E904A-A093-59F7-9065-0DDD82546FD1}" dt="2025-08-15T11:19:46.941" v="377" actId="20577"/>
          <ac:spMkLst>
            <pc:docMk/>
            <pc:sldMk cId="1208138355" sldId="1888"/>
            <ac:spMk id="3" creationId="{4B0A81C3-79BD-199D-7F19-1AAF5CF15B9B}"/>
          </ac:spMkLst>
        </pc:spChg>
      </pc:sldChg>
      <pc:sldChg chg="modSp add mod">
        <pc:chgData name="Dijkman, Remco" userId="1aa7229c-6472-4538-a7e8-3ea3abe67c99" providerId="ADAL" clId="{021E904A-A093-59F7-9065-0DDD82546FD1}" dt="2025-08-15T11:21:33.933" v="383" actId="20577"/>
        <pc:sldMkLst>
          <pc:docMk/>
          <pc:sldMk cId="2650124749" sldId="1889"/>
        </pc:sldMkLst>
        <pc:spChg chg="mod">
          <ac:chgData name="Dijkman, Remco" userId="1aa7229c-6472-4538-a7e8-3ea3abe67c99" providerId="ADAL" clId="{021E904A-A093-59F7-9065-0DDD82546FD1}" dt="2025-08-15T11:21:33.933" v="383" actId="20577"/>
          <ac:spMkLst>
            <pc:docMk/>
            <pc:sldMk cId="2650124749" sldId="1889"/>
            <ac:spMk id="3" creationId="{F9420EDF-99FB-9A22-A325-B3E83FF3BFEA}"/>
          </ac:spMkLst>
        </pc:spChg>
        <pc:spChg chg="mod">
          <ac:chgData name="Dijkman, Remco" userId="1aa7229c-6472-4538-a7e8-3ea3abe67c99" providerId="ADAL" clId="{021E904A-A093-59F7-9065-0DDD82546FD1}" dt="2025-08-15T11:21:16.436" v="379"/>
          <ac:spMkLst>
            <pc:docMk/>
            <pc:sldMk cId="2650124749" sldId="1889"/>
            <ac:spMk id="4" creationId="{E7FAA5F9-7928-E978-821B-4535E5C52391}"/>
          </ac:spMkLst>
        </pc:spChg>
      </pc:sldChg>
      <pc:sldChg chg="add">
        <pc:chgData name="Dijkman, Remco" userId="1aa7229c-6472-4538-a7e8-3ea3abe67c99" providerId="ADAL" clId="{021E904A-A093-59F7-9065-0DDD82546FD1}" dt="2025-08-15T11:21:10.052" v="378"/>
        <pc:sldMkLst>
          <pc:docMk/>
          <pc:sldMk cId="3903728850" sldId="1890"/>
        </pc:sldMkLst>
      </pc:sldChg>
      <pc:sldChg chg="modSp add del">
        <pc:chgData name="Dijkman, Remco" userId="1aa7229c-6472-4538-a7e8-3ea3abe67c99" providerId="ADAL" clId="{021E904A-A093-59F7-9065-0DDD82546FD1}" dt="2025-08-15T11:21:57.608" v="385" actId="2696"/>
        <pc:sldMkLst>
          <pc:docMk/>
          <pc:sldMk cId="586310168" sldId="1891"/>
        </pc:sldMkLst>
        <pc:spChg chg="mod">
          <ac:chgData name="Dijkman, Remco" userId="1aa7229c-6472-4538-a7e8-3ea3abe67c99" providerId="ADAL" clId="{021E904A-A093-59F7-9065-0DDD82546FD1}" dt="2025-08-15T11:21:40.280" v="384"/>
          <ac:spMkLst>
            <pc:docMk/>
            <pc:sldMk cId="586310168" sldId="1891"/>
            <ac:spMk id="4" creationId="{28AA19FC-B9FF-4696-19DE-4F8F36561C9E}"/>
          </ac:spMkLst>
        </pc:spChg>
      </pc:sldChg>
      <pc:sldChg chg="delSp modSp add mod delAnim modAnim">
        <pc:chgData name="Dijkman, Remco" userId="1aa7229c-6472-4538-a7e8-3ea3abe67c99" providerId="ADAL" clId="{021E904A-A093-59F7-9065-0DDD82546FD1}" dt="2025-08-15T12:43:50.889" v="1189"/>
        <pc:sldMkLst>
          <pc:docMk/>
          <pc:sldMk cId="749090163" sldId="1892"/>
        </pc:sldMkLst>
        <pc:spChg chg="mod">
          <ac:chgData name="Dijkman, Remco" userId="1aa7229c-6472-4538-a7e8-3ea3abe67c99" providerId="ADAL" clId="{021E904A-A093-59F7-9065-0DDD82546FD1}" dt="2025-08-15T11:22:14.818" v="387"/>
          <ac:spMkLst>
            <pc:docMk/>
            <pc:sldMk cId="749090163" sldId="1892"/>
            <ac:spMk id="4" creationId="{E981DAC1-F855-97D6-BD30-E59C1AC8F2F0}"/>
          </ac:spMkLst>
        </pc:spChg>
        <pc:grpChg chg="del">
          <ac:chgData name="Dijkman, Remco" userId="1aa7229c-6472-4538-a7e8-3ea3abe67c99" providerId="ADAL" clId="{021E904A-A093-59F7-9065-0DDD82546FD1}" dt="2025-08-15T12:43:33.876" v="1187" actId="478"/>
          <ac:grpSpMkLst>
            <pc:docMk/>
            <pc:sldMk cId="749090163" sldId="1892"/>
            <ac:grpSpMk id="10" creationId="{C841CE56-D234-9A9B-D17B-43A0ADD0CB99}"/>
          </ac:grpSpMkLst>
        </pc:grpChg>
      </pc:sldChg>
      <pc:sldChg chg="add del">
        <pc:chgData name="Dijkman, Remco" userId="1aa7229c-6472-4538-a7e8-3ea3abe67c99" providerId="ADAL" clId="{021E904A-A093-59F7-9065-0DDD82546FD1}" dt="2025-08-15T11:22:03.447" v="386" actId="2696"/>
        <pc:sldMkLst>
          <pc:docMk/>
          <pc:sldMk cId="2834197206" sldId="1893"/>
        </pc:sldMkLst>
      </pc:sldChg>
      <pc:sldChg chg="modSp add">
        <pc:chgData name="Dijkman, Remco" userId="1aa7229c-6472-4538-a7e8-3ea3abe67c99" providerId="ADAL" clId="{021E904A-A093-59F7-9065-0DDD82546FD1}" dt="2025-08-15T11:22:17.117" v="388"/>
        <pc:sldMkLst>
          <pc:docMk/>
          <pc:sldMk cId="1458493133" sldId="1894"/>
        </pc:sldMkLst>
        <pc:spChg chg="mod">
          <ac:chgData name="Dijkman, Remco" userId="1aa7229c-6472-4538-a7e8-3ea3abe67c99" providerId="ADAL" clId="{021E904A-A093-59F7-9065-0DDD82546FD1}" dt="2025-08-15T11:22:17.117" v="388"/>
          <ac:spMkLst>
            <pc:docMk/>
            <pc:sldMk cId="1458493133" sldId="1894"/>
            <ac:spMk id="4" creationId="{47257F3C-C89F-93C2-2047-18379CF2A2B1}"/>
          </ac:spMkLst>
        </pc:spChg>
      </pc:sldChg>
      <pc:sldChg chg="addSp delSp modSp add mod delAnim">
        <pc:chgData name="Dijkman, Remco" userId="1aa7229c-6472-4538-a7e8-3ea3abe67c99" providerId="ADAL" clId="{021E904A-A093-59F7-9065-0DDD82546FD1}" dt="2025-08-15T11:26:13.521" v="397" actId="1076"/>
        <pc:sldMkLst>
          <pc:docMk/>
          <pc:sldMk cId="2432628873" sldId="1895"/>
        </pc:sldMkLst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3" creationId="{D70A0E70-7B82-5CDA-DC48-446142D87186}"/>
          </ac:spMkLst>
        </pc:spChg>
        <pc:spChg chg="add del mod">
          <ac:chgData name="Dijkman, Remco" userId="1aa7229c-6472-4538-a7e8-3ea3abe67c99" providerId="ADAL" clId="{021E904A-A093-59F7-9065-0DDD82546FD1}" dt="2025-08-15T11:25:54.129" v="393" actId="478"/>
          <ac:spMkLst>
            <pc:docMk/>
            <pc:sldMk cId="2432628873" sldId="1895"/>
            <ac:spMk id="6" creationId="{7B67FFD6-62FD-CFE5-C06A-A74E99BF780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2" creationId="{840AFBE3-8F6C-92CA-B0D4-E32E3B877DDB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3" creationId="{E45D6909-537B-6AA1-C867-1814DE2A0B06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4" creationId="{4B70B32C-6A4B-A68F-AACF-C83A852884E1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5" creationId="{686D5907-5790-9642-9CAB-8899643C37E6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18" creationId="{07C53808-C725-7F8F-419E-390FAAA3F02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20" creationId="{703EDF6A-E0FF-D513-D736-A00F9C015AE4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32" creationId="{510D2578-EF97-C6A6-4C63-17842D1D5611}"/>
          </ac:spMkLst>
        </pc:spChg>
        <pc:spChg chg="del">
          <ac:chgData name="Dijkman, Remco" userId="1aa7229c-6472-4538-a7e8-3ea3abe67c99" providerId="ADAL" clId="{021E904A-A093-59F7-9065-0DDD82546FD1}" dt="2025-08-15T11:25:52.018" v="392" actId="478"/>
          <ac:spMkLst>
            <pc:docMk/>
            <pc:sldMk cId="2432628873" sldId="1895"/>
            <ac:spMk id="40" creationId="{35F3B9B7-1521-AE13-4035-C62DB2DCA07D}"/>
          </ac:spMkLst>
        </pc:spChg>
        <pc:picChg chg="add mod">
          <ac:chgData name="Dijkman, Remco" userId="1aa7229c-6472-4538-a7e8-3ea3abe67c99" providerId="ADAL" clId="{021E904A-A093-59F7-9065-0DDD82546FD1}" dt="2025-08-15T11:26:13.521" v="397" actId="1076"/>
          <ac:picMkLst>
            <pc:docMk/>
            <pc:sldMk cId="2432628873" sldId="1895"/>
            <ac:picMk id="8" creationId="{9792F289-BF49-B1C8-C89C-1EFB800FCA43}"/>
          </ac:picMkLst>
        </pc:picChg>
      </pc:sldChg>
      <pc:sldChg chg="modSp add del">
        <pc:chgData name="Dijkman, Remco" userId="1aa7229c-6472-4538-a7e8-3ea3abe67c99" providerId="ADAL" clId="{021E904A-A093-59F7-9065-0DDD82546FD1}" dt="2025-08-15T11:22:26.971" v="390" actId="2696"/>
        <pc:sldMkLst>
          <pc:docMk/>
          <pc:sldMk cId="2984914122" sldId="1895"/>
        </pc:sldMkLst>
        <pc:spChg chg="mod">
          <ac:chgData name="Dijkman, Remco" userId="1aa7229c-6472-4538-a7e8-3ea3abe67c99" providerId="ADAL" clId="{021E904A-A093-59F7-9065-0DDD82546FD1}" dt="2025-08-15T11:22:19.737" v="389"/>
          <ac:spMkLst>
            <pc:docMk/>
            <pc:sldMk cId="2984914122" sldId="1895"/>
            <ac:spMk id="4" creationId="{D269A7A7-7D0C-6A28-6791-46946A616B67}"/>
          </ac:spMkLst>
        </pc:spChg>
      </pc:sldChg>
      <pc:sldChg chg="addSp delSp modSp add mod modAnim">
        <pc:chgData name="Dijkman, Remco" userId="1aa7229c-6472-4538-a7e8-3ea3abe67c99" providerId="ADAL" clId="{021E904A-A093-59F7-9065-0DDD82546FD1}" dt="2025-08-15T12:44:53.981" v="1190"/>
        <pc:sldMkLst>
          <pc:docMk/>
          <pc:sldMk cId="4190514386" sldId="1896"/>
        </pc:sldMkLst>
        <pc:spChg chg="add mod">
          <ac:chgData name="Dijkman, Remco" userId="1aa7229c-6472-4538-a7e8-3ea3abe67c99" providerId="ADAL" clId="{021E904A-A093-59F7-9065-0DDD82546FD1}" dt="2025-08-15T11:27:39.381" v="411" actId="1076"/>
          <ac:spMkLst>
            <pc:docMk/>
            <pc:sldMk cId="4190514386" sldId="1896"/>
            <ac:spMk id="5" creationId="{54575553-3202-A72D-1FE7-ADFDAABD361C}"/>
          </ac:spMkLst>
        </pc:spChg>
        <pc:picChg chg="add mod">
          <ac:chgData name="Dijkman, Remco" userId="1aa7229c-6472-4538-a7e8-3ea3abe67c99" providerId="ADAL" clId="{021E904A-A093-59F7-9065-0DDD82546FD1}" dt="2025-08-15T11:27:55.825" v="415"/>
          <ac:picMkLst>
            <pc:docMk/>
            <pc:sldMk cId="4190514386" sldId="1896"/>
            <ac:picMk id="6" creationId="{F93544D1-A6C4-41D6-763F-FAC1DB882CA7}"/>
          </ac:picMkLst>
        </pc:picChg>
        <pc:picChg chg="add mod">
          <ac:chgData name="Dijkman, Remco" userId="1aa7229c-6472-4538-a7e8-3ea3abe67c99" providerId="ADAL" clId="{021E904A-A093-59F7-9065-0DDD82546FD1}" dt="2025-08-15T11:28:20.471" v="419" actId="1076"/>
          <ac:picMkLst>
            <pc:docMk/>
            <pc:sldMk cId="4190514386" sldId="1896"/>
            <ac:picMk id="7" creationId="{1DFFB36B-6221-C965-7D1D-B41C227161A5}"/>
          </ac:picMkLst>
        </pc:picChg>
        <pc:picChg chg="del">
          <ac:chgData name="Dijkman, Remco" userId="1aa7229c-6472-4538-a7e8-3ea3abe67c99" providerId="ADAL" clId="{021E904A-A093-59F7-9065-0DDD82546FD1}" dt="2025-08-15T11:26:54.390" v="399" actId="478"/>
          <ac:picMkLst>
            <pc:docMk/>
            <pc:sldMk cId="4190514386" sldId="1896"/>
            <ac:picMk id="8" creationId="{298AA454-CD6D-55FA-0805-DF00D2027453}"/>
          </ac:picMkLst>
        </pc:picChg>
      </pc:sldChg>
      <pc:sldChg chg="addSp delSp modSp new mod">
        <pc:chgData name="Dijkman, Remco" userId="1aa7229c-6472-4538-a7e8-3ea3abe67c99" providerId="ADAL" clId="{021E904A-A093-59F7-9065-0DDD82546FD1}" dt="2025-08-15T11:42:20.798" v="500" actId="1076"/>
        <pc:sldMkLst>
          <pc:docMk/>
          <pc:sldMk cId="1730322708" sldId="1897"/>
        </pc:sldMkLst>
        <pc:spChg chg="mod">
          <ac:chgData name="Dijkman, Remco" userId="1aa7229c-6472-4538-a7e8-3ea3abe67c99" providerId="ADAL" clId="{021E904A-A093-59F7-9065-0DDD82546FD1}" dt="2025-08-15T11:29:01.927" v="430" actId="20577"/>
          <ac:spMkLst>
            <pc:docMk/>
            <pc:sldMk cId="1730322708" sldId="1897"/>
            <ac:spMk id="2" creationId="{ED01B678-79A9-7B01-4445-6DBD99A4CB3F}"/>
          </ac:spMkLst>
        </pc:spChg>
        <pc:spChg chg="del">
          <ac:chgData name="Dijkman, Remco" userId="1aa7229c-6472-4538-a7e8-3ea3abe67c99" providerId="ADAL" clId="{021E904A-A093-59F7-9065-0DDD82546FD1}" dt="2025-08-15T11:31:22.253" v="431" actId="478"/>
          <ac:spMkLst>
            <pc:docMk/>
            <pc:sldMk cId="1730322708" sldId="1897"/>
            <ac:spMk id="3" creationId="{23852106-E7CF-6148-7D20-59990310459C}"/>
          </ac:spMkLst>
        </pc:spChg>
        <pc:spChg chg="add mod">
          <ac:chgData name="Dijkman, Remco" userId="1aa7229c-6472-4538-a7e8-3ea3abe67c99" providerId="ADAL" clId="{021E904A-A093-59F7-9065-0DDD82546FD1}" dt="2025-08-15T11:41:39.646" v="471" actId="1076"/>
          <ac:spMkLst>
            <pc:docMk/>
            <pc:sldMk cId="1730322708" sldId="1897"/>
            <ac:spMk id="13" creationId="{9A2F21B1-CAAB-1719-36EB-36E3B44959C0}"/>
          </ac:spMkLst>
        </pc:spChg>
        <pc:spChg chg="add mod">
          <ac:chgData name="Dijkman, Remco" userId="1aa7229c-6472-4538-a7e8-3ea3abe67c99" providerId="ADAL" clId="{021E904A-A093-59F7-9065-0DDD82546FD1}" dt="2025-08-15T11:41:56.375" v="484" actId="1076"/>
          <ac:spMkLst>
            <pc:docMk/>
            <pc:sldMk cId="1730322708" sldId="1897"/>
            <ac:spMk id="14" creationId="{D3F4B1E9-8E81-C242-A585-353E8BE36733}"/>
          </ac:spMkLst>
        </pc:spChg>
        <pc:spChg chg="add mod">
          <ac:chgData name="Dijkman, Remco" userId="1aa7229c-6472-4538-a7e8-3ea3abe67c99" providerId="ADAL" clId="{021E904A-A093-59F7-9065-0DDD82546FD1}" dt="2025-08-15T11:42:09.019" v="491" actId="1076"/>
          <ac:spMkLst>
            <pc:docMk/>
            <pc:sldMk cId="1730322708" sldId="1897"/>
            <ac:spMk id="15" creationId="{E12E914F-F2DB-0F7D-1527-1536809E1BD6}"/>
          </ac:spMkLst>
        </pc:spChg>
        <pc:spChg chg="add mod">
          <ac:chgData name="Dijkman, Remco" userId="1aa7229c-6472-4538-a7e8-3ea3abe67c99" providerId="ADAL" clId="{021E904A-A093-59F7-9065-0DDD82546FD1}" dt="2025-08-15T11:42:20.798" v="500" actId="1076"/>
          <ac:spMkLst>
            <pc:docMk/>
            <pc:sldMk cId="1730322708" sldId="1897"/>
            <ac:spMk id="16" creationId="{3D0CEA9D-4B4D-C9BD-2908-119BDB2F0AD9}"/>
          </ac:spMkLst>
        </pc:spChg>
        <pc:picChg chg="add mod">
          <ac:chgData name="Dijkman, Remco" userId="1aa7229c-6472-4538-a7e8-3ea3abe67c99" providerId="ADAL" clId="{021E904A-A093-59F7-9065-0DDD82546FD1}" dt="2025-08-15T11:32:53.989" v="436" actId="1076"/>
          <ac:picMkLst>
            <pc:docMk/>
            <pc:sldMk cId="1730322708" sldId="1897"/>
            <ac:picMk id="6" creationId="{78CB0713-2DBF-28B4-8E55-48FBEC3D171B}"/>
          </ac:picMkLst>
        </pc:picChg>
        <pc:picChg chg="add mod">
          <ac:chgData name="Dijkman, Remco" userId="1aa7229c-6472-4538-a7e8-3ea3abe67c99" providerId="ADAL" clId="{021E904A-A093-59F7-9065-0DDD82546FD1}" dt="2025-08-15T11:33:10.723" v="445" actId="1076"/>
          <ac:picMkLst>
            <pc:docMk/>
            <pc:sldMk cId="1730322708" sldId="1897"/>
            <ac:picMk id="8" creationId="{F25685FF-6593-53AA-E089-64474EEED05D}"/>
          </ac:picMkLst>
        </pc:picChg>
        <pc:picChg chg="add del mod">
          <ac:chgData name="Dijkman, Remco" userId="1aa7229c-6472-4538-a7e8-3ea3abe67c99" providerId="ADAL" clId="{021E904A-A093-59F7-9065-0DDD82546FD1}" dt="2025-08-15T11:34:43.787" v="449" actId="478"/>
          <ac:picMkLst>
            <pc:docMk/>
            <pc:sldMk cId="1730322708" sldId="1897"/>
            <ac:picMk id="10" creationId="{758B8792-978E-4D0D-DB48-2600EDE66043}"/>
          </ac:picMkLst>
        </pc:picChg>
        <pc:picChg chg="add del mod">
          <ac:chgData name="Dijkman, Remco" userId="1aa7229c-6472-4538-a7e8-3ea3abe67c99" providerId="ADAL" clId="{021E904A-A093-59F7-9065-0DDD82546FD1}" dt="2025-08-15T11:34:43.787" v="449" actId="478"/>
          <ac:picMkLst>
            <pc:docMk/>
            <pc:sldMk cId="1730322708" sldId="1897"/>
            <ac:picMk id="12" creationId="{65D76181-8BB2-83CD-1EC4-0EF81A91BDF3}"/>
          </ac:picMkLst>
        </pc:picChg>
        <pc:picChg chg="add mod">
          <ac:chgData name="Dijkman, Remco" userId="1aa7229c-6472-4538-a7e8-3ea3abe67c99" providerId="ADAL" clId="{021E904A-A093-59F7-9065-0DDD82546FD1}" dt="2025-08-15T11:41:14.796" v="452" actId="1076"/>
          <ac:picMkLst>
            <pc:docMk/>
            <pc:sldMk cId="1730322708" sldId="1897"/>
            <ac:picMk id="1026" creationId="{81B115A5-84E5-18E6-8469-CB12EE8FC2A3}"/>
          </ac:picMkLst>
        </pc:picChg>
      </pc:sldChg>
      <pc:sldChg chg="addSp delSp modSp new mod">
        <pc:chgData name="Dijkman, Remco" userId="1aa7229c-6472-4538-a7e8-3ea3abe67c99" providerId="ADAL" clId="{021E904A-A093-59F7-9065-0DDD82546FD1}" dt="2025-08-15T12:35:06.489" v="1055" actId="20577"/>
        <pc:sldMkLst>
          <pc:docMk/>
          <pc:sldMk cId="2614593581" sldId="1898"/>
        </pc:sldMkLst>
        <pc:spChg chg="mod">
          <ac:chgData name="Dijkman, Remco" userId="1aa7229c-6472-4538-a7e8-3ea3abe67c99" providerId="ADAL" clId="{021E904A-A093-59F7-9065-0DDD82546FD1}" dt="2025-08-15T12:35:06.489" v="1055" actId="20577"/>
          <ac:spMkLst>
            <pc:docMk/>
            <pc:sldMk cId="2614593581" sldId="1898"/>
            <ac:spMk id="2" creationId="{6A63CCA7-1859-8FCF-811A-ECB1BA68259C}"/>
          </ac:spMkLst>
        </pc:spChg>
        <pc:spChg chg="del">
          <ac:chgData name="Dijkman, Remco" userId="1aa7229c-6472-4538-a7e8-3ea3abe67c99" providerId="ADAL" clId="{021E904A-A093-59F7-9065-0DDD82546FD1}" dt="2025-08-15T11:43:28.348" v="512" actId="3680"/>
          <ac:spMkLst>
            <pc:docMk/>
            <pc:sldMk cId="2614593581" sldId="1898"/>
            <ac:spMk id="3" creationId="{0690F839-D82C-0D99-98AE-A65B7E75D700}"/>
          </ac:spMkLst>
        </pc:spChg>
        <pc:graphicFrameChg chg="add mod ord modGraphic">
          <ac:chgData name="Dijkman, Remco" userId="1aa7229c-6472-4538-a7e8-3ea3abe67c99" providerId="ADAL" clId="{021E904A-A093-59F7-9065-0DDD82546FD1}" dt="2025-08-15T11:45:26.179" v="595" actId="255"/>
          <ac:graphicFrameMkLst>
            <pc:docMk/>
            <pc:sldMk cId="2614593581" sldId="1898"/>
            <ac:graphicFrameMk id="5" creationId="{710AF275-D880-511D-4277-8784E80871C0}"/>
          </ac:graphicFrameMkLst>
        </pc:graphicFrameChg>
      </pc:sldChg>
      <pc:sldChg chg="addSp delSp modSp add mod chgLayout">
        <pc:chgData name="Dijkman, Remco" userId="1aa7229c-6472-4538-a7e8-3ea3abe67c99" providerId="ADAL" clId="{021E904A-A093-59F7-9065-0DDD82546FD1}" dt="2025-08-15T12:37:29.465" v="1122" actId="1076"/>
        <pc:sldMkLst>
          <pc:docMk/>
          <pc:sldMk cId="304796745" sldId="1899"/>
        </pc:sldMkLst>
        <pc:spChg chg="mod ord">
          <ac:chgData name="Dijkman, Remco" userId="1aa7229c-6472-4538-a7e8-3ea3abe67c99" providerId="ADAL" clId="{021E904A-A093-59F7-9065-0DDD82546FD1}" dt="2025-08-15T12:35:11.809" v="1062" actId="20577"/>
          <ac:spMkLst>
            <pc:docMk/>
            <pc:sldMk cId="304796745" sldId="1899"/>
            <ac:spMk id="2" creationId="{D121A8BE-1F24-D596-E252-6BB0FD576F3E}"/>
          </ac:spMkLst>
        </pc:spChg>
        <pc:spChg chg="mod ord">
          <ac:chgData name="Dijkman, Remco" userId="1aa7229c-6472-4538-a7e8-3ea3abe67c99" providerId="ADAL" clId="{021E904A-A093-59F7-9065-0DDD82546FD1}" dt="2025-08-15T11:46:10.049" v="603" actId="700"/>
          <ac:spMkLst>
            <pc:docMk/>
            <pc:sldMk cId="304796745" sldId="1899"/>
            <ac:spMk id="4" creationId="{79FE1647-D45B-D271-1A0D-FCE02DEF147E}"/>
          </ac:spMkLst>
        </pc:spChg>
        <pc:spChg chg="add del mod">
          <ac:chgData name="Dijkman, Remco" userId="1aa7229c-6472-4538-a7e8-3ea3abe67c99" providerId="ADAL" clId="{021E904A-A093-59F7-9065-0DDD82546FD1}" dt="2025-08-15T11:45:50.099" v="598" actId="478"/>
          <ac:spMkLst>
            <pc:docMk/>
            <pc:sldMk cId="304796745" sldId="1899"/>
            <ac:spMk id="6" creationId="{BD2F55F0-50EB-0F85-9A69-B1CAD0A6DF3F}"/>
          </ac:spMkLst>
        </pc:spChg>
        <pc:spChg chg="add del mod ord">
          <ac:chgData name="Dijkman, Remco" userId="1aa7229c-6472-4538-a7e8-3ea3abe67c99" providerId="ADAL" clId="{021E904A-A093-59F7-9065-0DDD82546FD1}" dt="2025-08-15T11:50:44.148" v="607" actId="478"/>
          <ac:spMkLst>
            <pc:docMk/>
            <pc:sldMk cId="304796745" sldId="1899"/>
            <ac:spMk id="8" creationId="{E5E4CB4A-4A32-9FA9-B0C8-414486E88CDE}"/>
          </ac:spMkLst>
        </pc:spChg>
        <pc:spChg chg="add mod">
          <ac:chgData name="Dijkman, Remco" userId="1aa7229c-6472-4538-a7e8-3ea3abe67c99" providerId="ADAL" clId="{021E904A-A093-59F7-9065-0DDD82546FD1}" dt="2025-08-15T12:37:29.465" v="1122" actId="1076"/>
          <ac:spMkLst>
            <pc:docMk/>
            <pc:sldMk cId="304796745" sldId="1899"/>
            <ac:spMk id="10" creationId="{65655F9B-D5A4-34A4-D8B9-92C954873535}"/>
          </ac:spMkLst>
        </pc:spChg>
        <pc:graphicFrameChg chg="del">
          <ac:chgData name="Dijkman, Remco" userId="1aa7229c-6472-4538-a7e8-3ea3abe67c99" providerId="ADAL" clId="{021E904A-A093-59F7-9065-0DDD82546FD1}" dt="2025-08-15T11:45:46.410" v="597" actId="478"/>
          <ac:graphicFrameMkLst>
            <pc:docMk/>
            <pc:sldMk cId="304796745" sldId="1899"/>
            <ac:graphicFrameMk id="5" creationId="{CDE6CC57-BBE7-F2E2-924C-C400C2DC8C36}"/>
          </ac:graphicFrameMkLst>
        </pc:graphicFrameChg>
        <pc:graphicFrameChg chg="add mod modGraphic">
          <ac:chgData name="Dijkman, Remco" userId="1aa7229c-6472-4538-a7e8-3ea3abe67c99" providerId="ADAL" clId="{021E904A-A093-59F7-9065-0DDD82546FD1}" dt="2025-08-15T12:34:38.007" v="1047" actId="1076"/>
          <ac:graphicFrameMkLst>
            <pc:docMk/>
            <pc:sldMk cId="304796745" sldId="1899"/>
            <ac:graphicFrameMk id="9" creationId="{3793EAE5-540A-9D6E-56DC-7EAFA87AA27C}"/>
          </ac:graphicFrameMkLst>
        </pc:graphicFrameChg>
        <pc:picChg chg="add mod">
          <ac:chgData name="Dijkman, Remco" userId="1aa7229c-6472-4538-a7e8-3ea3abe67c99" providerId="ADAL" clId="{021E904A-A093-59F7-9065-0DDD82546FD1}" dt="2025-08-15T12:34:41.797" v="1048" actId="1076"/>
          <ac:picMkLst>
            <pc:docMk/>
            <pc:sldMk cId="304796745" sldId="1899"/>
            <ac:picMk id="7" creationId="{F2EB8728-983C-70DD-F0A4-A7B71286E3A1}"/>
          </ac:picMkLst>
        </pc:picChg>
      </pc:sldChg>
      <pc:sldChg chg="addSp delSp modSp add mod chgLayout">
        <pc:chgData name="Dijkman, Remco" userId="1aa7229c-6472-4538-a7e8-3ea3abe67c99" providerId="ADAL" clId="{021E904A-A093-59F7-9065-0DDD82546FD1}" dt="2025-08-15T12:37:39.751" v="1136" actId="20577"/>
        <pc:sldMkLst>
          <pc:docMk/>
          <pc:sldMk cId="2698084985" sldId="1900"/>
        </pc:sldMkLst>
        <pc:spChg chg="mod ord">
          <ac:chgData name="Dijkman, Remco" userId="1aa7229c-6472-4538-a7e8-3ea3abe67c99" providerId="ADAL" clId="{021E904A-A093-59F7-9065-0DDD82546FD1}" dt="2025-08-15T12:02:15.998" v="641" actId="700"/>
          <ac:spMkLst>
            <pc:docMk/>
            <pc:sldMk cId="2698084985" sldId="1900"/>
            <ac:spMk id="2" creationId="{4F24F6E8-7E9E-4106-4CF3-7565DB938117}"/>
          </ac:spMkLst>
        </pc:spChg>
        <pc:spChg chg="add del mod ord">
          <ac:chgData name="Dijkman, Remco" userId="1aa7229c-6472-4538-a7e8-3ea3abe67c99" providerId="ADAL" clId="{021E904A-A093-59F7-9065-0DDD82546FD1}" dt="2025-08-15T11:57:43.466" v="640" actId="478"/>
          <ac:spMkLst>
            <pc:docMk/>
            <pc:sldMk cId="2698084985" sldId="1900"/>
            <ac:spMk id="3" creationId="{F2F3A862-1752-0A35-B9E8-50A3D8F49838}"/>
          </ac:spMkLst>
        </pc:spChg>
        <pc:spChg chg="mod ord">
          <ac:chgData name="Dijkman, Remco" userId="1aa7229c-6472-4538-a7e8-3ea3abe67c99" providerId="ADAL" clId="{021E904A-A093-59F7-9065-0DDD82546FD1}" dt="2025-08-15T12:02:15.998" v="641" actId="700"/>
          <ac:spMkLst>
            <pc:docMk/>
            <pc:sldMk cId="2698084985" sldId="1900"/>
            <ac:spMk id="4" creationId="{ECFAF8BF-CFCF-E628-55E6-9C057B7E4CA7}"/>
          </ac:spMkLst>
        </pc:spChg>
        <pc:spChg chg="add mod ord">
          <ac:chgData name="Dijkman, Remco" userId="1aa7229c-6472-4538-a7e8-3ea3abe67c99" providerId="ADAL" clId="{021E904A-A093-59F7-9065-0DDD82546FD1}" dt="2025-08-15T12:09:23.442" v="696" actId="14100"/>
          <ac:spMkLst>
            <pc:docMk/>
            <pc:sldMk cId="2698084985" sldId="1900"/>
            <ac:spMk id="5" creationId="{E7A1FFBE-0CDB-A4E1-F817-FDEE6451D2C1}"/>
          </ac:spMkLst>
        </pc:spChg>
        <pc:spChg chg="add del mod">
          <ac:chgData name="Dijkman, Remco" userId="1aa7229c-6472-4538-a7e8-3ea3abe67c99" providerId="ADAL" clId="{021E904A-A093-59F7-9065-0DDD82546FD1}" dt="2025-08-15T12:37:34.075" v="1123" actId="478"/>
          <ac:spMkLst>
            <pc:docMk/>
            <pc:sldMk cId="2698084985" sldId="1900"/>
            <ac:spMk id="6" creationId="{D852ED01-2FF7-50B6-0D06-5BCA15083F6A}"/>
          </ac:spMkLst>
        </pc:spChg>
        <pc:spChg chg="add mod">
          <ac:chgData name="Dijkman, Remco" userId="1aa7229c-6472-4538-a7e8-3ea3abe67c99" providerId="ADAL" clId="{021E904A-A093-59F7-9065-0DDD82546FD1}" dt="2025-08-15T12:37:39.751" v="1136" actId="20577"/>
          <ac:spMkLst>
            <pc:docMk/>
            <pc:sldMk cId="2698084985" sldId="1900"/>
            <ac:spMk id="8" creationId="{3C91C1A4-1BB0-AF63-8830-DDB7F9B4C5AA}"/>
          </ac:spMkLst>
        </pc:spChg>
        <pc:graphicFrameChg chg="del">
          <ac:chgData name="Dijkman, Remco" userId="1aa7229c-6472-4538-a7e8-3ea3abe67c99" providerId="ADAL" clId="{021E904A-A093-59F7-9065-0DDD82546FD1}" dt="2025-08-15T11:56:45.931" v="628" actId="478"/>
          <ac:graphicFrameMkLst>
            <pc:docMk/>
            <pc:sldMk cId="2698084985" sldId="1900"/>
            <ac:graphicFrameMk id="9" creationId="{904E2679-4F5B-6B64-C0BA-64B2DF97A299}"/>
          </ac:graphicFrameMkLst>
        </pc:graphicFrameChg>
        <pc:picChg chg="del">
          <ac:chgData name="Dijkman, Remco" userId="1aa7229c-6472-4538-a7e8-3ea3abe67c99" providerId="ADAL" clId="{021E904A-A093-59F7-9065-0DDD82546FD1}" dt="2025-08-15T11:56:44.582" v="627" actId="478"/>
          <ac:picMkLst>
            <pc:docMk/>
            <pc:sldMk cId="2698084985" sldId="1900"/>
            <ac:picMk id="7" creationId="{CC7C30C2-3F01-EC60-5167-228F8225906A}"/>
          </ac:picMkLst>
        </pc:picChg>
        <pc:picChg chg="add mod">
          <ac:chgData name="Dijkman, Remco" userId="1aa7229c-6472-4538-a7e8-3ea3abe67c99" providerId="ADAL" clId="{021E904A-A093-59F7-9065-0DDD82546FD1}" dt="2025-08-15T12:09:42.216" v="700"/>
          <ac:picMkLst>
            <pc:docMk/>
            <pc:sldMk cId="2698084985" sldId="1900"/>
            <ac:picMk id="2050" creationId="{3A83EBF6-1DD8-BCE5-597D-374D01629958}"/>
          </ac:picMkLst>
        </pc:picChg>
      </pc:sldChg>
      <pc:sldChg chg="add del">
        <pc:chgData name="Dijkman, Remco" userId="1aa7229c-6472-4538-a7e8-3ea3abe67c99" providerId="ADAL" clId="{021E904A-A093-59F7-9065-0DDD82546FD1}" dt="2025-08-15T11:45:52.291" v="600"/>
        <pc:sldMkLst>
          <pc:docMk/>
          <pc:sldMk cId="3152964397" sldId="1900"/>
        </pc:sldMkLst>
      </pc:sldChg>
      <pc:sldChg chg="addSp modSp add mod">
        <pc:chgData name="Dijkman, Remco" userId="1aa7229c-6472-4538-a7e8-3ea3abe67c99" providerId="ADAL" clId="{021E904A-A093-59F7-9065-0DDD82546FD1}" dt="2025-08-15T12:37:52.103" v="1137"/>
        <pc:sldMkLst>
          <pc:docMk/>
          <pc:sldMk cId="2783323418" sldId="1901"/>
        </pc:sldMkLst>
        <pc:spChg chg="add mod">
          <ac:chgData name="Dijkman, Remco" userId="1aa7229c-6472-4538-a7e8-3ea3abe67c99" providerId="ADAL" clId="{021E904A-A093-59F7-9065-0DDD82546FD1}" dt="2025-08-15T12:37:52.103" v="1137"/>
          <ac:spMkLst>
            <pc:docMk/>
            <pc:sldMk cId="2783323418" sldId="1901"/>
            <ac:spMk id="3" creationId="{6FE61C9D-1E2A-7256-CF2B-B57E9F067203}"/>
          </ac:spMkLst>
        </pc:spChg>
        <pc:spChg chg="mod">
          <ac:chgData name="Dijkman, Remco" userId="1aa7229c-6472-4538-a7e8-3ea3abe67c99" providerId="ADAL" clId="{021E904A-A093-59F7-9065-0DDD82546FD1}" dt="2025-08-15T12:07:09.022" v="695" actId="20577"/>
          <ac:spMkLst>
            <pc:docMk/>
            <pc:sldMk cId="2783323418" sldId="1901"/>
            <ac:spMk id="5" creationId="{522AA1E6-5DA0-A6C4-8C70-0FE7EC2E8108}"/>
          </ac:spMkLst>
        </pc:spChg>
      </pc:sldChg>
      <pc:sldChg chg="modSp add mod">
        <pc:chgData name="Dijkman, Remco" userId="1aa7229c-6472-4538-a7e8-3ea3abe67c99" providerId="ADAL" clId="{021E904A-A093-59F7-9065-0DDD82546FD1}" dt="2025-08-15T12:41:38.290" v="1159" actId="20577"/>
        <pc:sldMkLst>
          <pc:docMk/>
          <pc:sldMk cId="2316381165" sldId="1902"/>
        </pc:sldMkLst>
        <pc:spChg chg="mod">
          <ac:chgData name="Dijkman, Remco" userId="1aa7229c-6472-4538-a7e8-3ea3abe67c99" providerId="ADAL" clId="{021E904A-A093-59F7-9065-0DDD82546FD1}" dt="2025-08-15T12:41:38.290" v="1159" actId="20577"/>
          <ac:spMkLst>
            <pc:docMk/>
            <pc:sldMk cId="2316381165" sldId="1902"/>
            <ac:spMk id="5" creationId="{66348F52-FC70-D67A-26B8-A4356A05F934}"/>
          </ac:spMkLst>
        </pc:spChg>
      </pc:sldChg>
      <pc:sldChg chg="modSp add mod">
        <pc:chgData name="Dijkman, Remco" userId="1aa7229c-6472-4538-a7e8-3ea3abe67c99" providerId="ADAL" clId="{021E904A-A093-59F7-9065-0DDD82546FD1}" dt="2025-08-15T12:41:43.720" v="1170" actId="20577"/>
        <pc:sldMkLst>
          <pc:docMk/>
          <pc:sldMk cId="1041325406" sldId="1903"/>
        </pc:sldMkLst>
        <pc:spChg chg="mod">
          <ac:chgData name="Dijkman, Remco" userId="1aa7229c-6472-4538-a7e8-3ea3abe67c99" providerId="ADAL" clId="{021E904A-A093-59F7-9065-0DDD82546FD1}" dt="2025-08-15T12:41:43.720" v="1170" actId="20577"/>
          <ac:spMkLst>
            <pc:docMk/>
            <pc:sldMk cId="1041325406" sldId="1903"/>
            <ac:spMk id="5" creationId="{C728B21A-0A97-EB45-0E84-B8596782374C}"/>
          </ac:spMkLst>
        </pc:spChg>
      </pc:sldChg>
      <pc:sldChg chg="modSp add mod">
        <pc:chgData name="Dijkman, Remco" userId="1aa7229c-6472-4538-a7e8-3ea3abe67c99" providerId="ADAL" clId="{021E904A-A093-59F7-9065-0DDD82546FD1}" dt="2025-08-15T12:41:52.297" v="1182" actId="20577"/>
        <pc:sldMkLst>
          <pc:docMk/>
          <pc:sldMk cId="3937576518" sldId="1904"/>
        </pc:sldMkLst>
        <pc:spChg chg="mod">
          <ac:chgData name="Dijkman, Remco" userId="1aa7229c-6472-4538-a7e8-3ea3abe67c99" providerId="ADAL" clId="{021E904A-A093-59F7-9065-0DDD82546FD1}" dt="2025-08-15T12:41:52.297" v="1182" actId="20577"/>
          <ac:spMkLst>
            <pc:docMk/>
            <pc:sldMk cId="3937576518" sldId="1904"/>
            <ac:spMk id="5" creationId="{14E11A4C-C49D-CCB7-AEB5-394B7C02A209}"/>
          </ac:spMkLst>
        </pc:spChg>
      </pc:sldChg>
    </pc:docChg>
  </pc:docChgLst>
  <pc:docChgLst>
    <pc:chgData name="Dijkman, Remco" userId="1aa7229c-6472-4538-a7e8-3ea3abe67c99" providerId="ADAL" clId="{5A6EBD06-E1B2-F84C-A402-A696F1EB2ECB}"/>
    <pc:docChg chg="undo custSel addSld delSld modSld sldOrd">
      <pc:chgData name="Dijkman, Remco" userId="1aa7229c-6472-4538-a7e8-3ea3abe67c99" providerId="ADAL" clId="{5A6EBD06-E1B2-F84C-A402-A696F1EB2ECB}" dt="2025-08-05T14:30:15.626" v="444" actId="2696"/>
      <pc:docMkLst>
        <pc:docMk/>
      </pc:docMkLst>
      <pc:sldChg chg="addSp delSp modSp new del mod ord modClrScheme chgLayout">
        <pc:chgData name="Dijkman, Remco" userId="1aa7229c-6472-4538-a7e8-3ea3abe67c99" providerId="ADAL" clId="{5A6EBD06-E1B2-F84C-A402-A696F1EB2ECB}" dt="2025-08-05T14:30:15.626" v="444" actId="2696"/>
        <pc:sldMkLst>
          <pc:docMk/>
          <pc:sldMk cId="2936673181" sldId="18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25DE2-B715-4EA4-8CF0-DA425EA806A7}" type="datetimeFigureOut">
              <a:rPr lang="en-GB" smtClean="0"/>
              <a:t>29/08/2025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9BBE-B871-48D7-983C-C0B1D7156D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71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99BBE-B871-48D7-983C-C0B1D7156DC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20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top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lack75"/>
          <p:cNvSpPr/>
          <p:nvPr userDrawn="1"/>
        </p:nvSpPr>
        <p:spPr>
          <a:xfrm>
            <a:off x="0" y="75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756049"/>
            <a:ext cx="9143999" cy="790412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top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1546462"/>
            <a:ext cx="9143999" cy="289538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00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164422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image - 1/2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23518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20343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4354513" cy="456723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88727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image - 2/3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94405" y="586800"/>
            <a:ext cx="482092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91230" y="1295401"/>
            <a:ext cx="4824095" cy="29337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022600" cy="4567238"/>
          </a:xfrm>
        </p:spPr>
        <p:txBody>
          <a:bodyPr/>
          <a:lstStyle/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68122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dark image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This is an example of a white headline on a full screen, dark image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015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+ full screen light imag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6832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18400"/>
            <a:ext cx="7556500" cy="73382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afbeelding 8"/>
          <p:cNvSpPr>
            <a:spLocks noGrp="1"/>
          </p:cNvSpPr>
          <p:nvPr>
            <p:ph type="pic" sz="quarter" idx="13" hasCustomPrompt="1"/>
          </p:nvPr>
        </p:nvSpPr>
        <p:spPr>
          <a:xfrm>
            <a:off x="1890000" y="1299075"/>
            <a:ext cx="5292725" cy="29772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866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carlet backgroun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  <a:lvl6pPr>
              <a:defRPr>
                <a:solidFill>
                  <a:srgbClr val="FFFFFF"/>
                </a:solidFill>
              </a:defRPr>
            </a:lvl6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3965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US" dirty="0"/>
              <a:t>Sample slide with table and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1" y="2638425"/>
            <a:ext cx="7563556" cy="1590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Tijdelijke aanduiding voor tabel 7"/>
          <p:cNvSpPr>
            <a:spLocks noGrp="1"/>
          </p:cNvSpPr>
          <p:nvPr>
            <p:ph type="tbl" sz="quarter" idx="13" hasCustomPrompt="1"/>
          </p:nvPr>
        </p:nvSpPr>
        <p:spPr>
          <a:xfrm>
            <a:off x="755650" y="1079501"/>
            <a:ext cx="7559675" cy="11520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399389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650" y="586800"/>
            <a:ext cx="7563556" cy="516339"/>
          </a:xfrm>
        </p:spPr>
        <p:txBody>
          <a:bodyPr wrap="none"/>
          <a:lstStyle>
            <a:lvl1pPr>
              <a:lnSpc>
                <a:spcPct val="100000"/>
              </a:lnSpc>
              <a:defRPr sz="1950" b="0" baseline="0"/>
            </a:lvl1pPr>
          </a:lstStyle>
          <a:p>
            <a:r>
              <a:rPr lang="en-GB" dirty="0"/>
              <a:t>Example chart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ijdelijke aanduiding voor grafiek 8"/>
          <p:cNvSpPr>
            <a:spLocks noGrp="1"/>
          </p:cNvSpPr>
          <p:nvPr>
            <p:ph type="chart" sz="quarter" idx="13" hasCustomPrompt="1"/>
          </p:nvPr>
        </p:nvSpPr>
        <p:spPr>
          <a:xfrm>
            <a:off x="755650" y="1079500"/>
            <a:ext cx="7559675" cy="3149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chart</a:t>
            </a:r>
          </a:p>
        </p:txBody>
      </p:sp>
    </p:spTree>
    <p:extLst>
      <p:ext uri="{BB962C8B-B14F-4D97-AF65-F5344CB8AC3E}">
        <p14:creationId xmlns:p14="http://schemas.microsoft.com/office/powerpoint/2010/main" val="42023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in the midd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lack75"/>
          <p:cNvSpPr/>
          <p:nvPr userDrawn="1"/>
        </p:nvSpPr>
        <p:spPr>
          <a:xfrm>
            <a:off x="0" y="183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1835549"/>
            <a:ext cx="9143999" cy="792000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in the middle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2628097"/>
            <a:ext cx="9143999" cy="288000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931105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itle at the bott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lack75"/>
          <p:cNvSpPr/>
          <p:nvPr userDrawn="1"/>
        </p:nvSpPr>
        <p:spPr>
          <a:xfrm>
            <a:off x="0" y="2916000"/>
            <a:ext cx="9144000" cy="1080000"/>
          </a:xfrm>
          <a:prstGeom prst="rect">
            <a:avLst/>
          </a:prstGeom>
          <a:solidFill>
            <a:schemeClr val="tx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-1" y="2915049"/>
            <a:ext cx="9143999" cy="791955"/>
          </a:xfrm>
          <a:solidFill>
            <a:schemeClr val="tx2">
              <a:alpha val="50000"/>
            </a:schemeClr>
          </a:solidFill>
        </p:spPr>
        <p:txBody>
          <a:bodyPr lIns="756000" rIns="1962000" anchor="ctr"/>
          <a:lstStyle>
            <a:lvl1pPr algn="l">
              <a:lnSpc>
                <a:spcPts val="2300"/>
              </a:lnSpc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Example of a title at the bottom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-1" y="3707004"/>
            <a:ext cx="9143999" cy="289587"/>
          </a:xfrm>
          <a:solidFill>
            <a:schemeClr val="tx2">
              <a:alpha val="50000"/>
            </a:schemeClr>
          </a:solidFill>
          <a:ln>
            <a:noFill/>
          </a:ln>
        </p:spPr>
        <p:txBody>
          <a:bodyPr wrap="none" lIns="756000" tIns="18000" rIns="1962000"/>
          <a:lstStyle>
            <a:lvl1pPr marL="0" indent="0" algn="l">
              <a:buNone/>
              <a:defRPr sz="1000" b="1" cap="all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/>
              <a:t>SUBTITLE OR DATE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521D38FC-6D70-0146-84E1-32B3F0A2D64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40600" y="4568825"/>
            <a:ext cx="1803400" cy="574675"/>
          </a:xfrm>
          <a:prstGeom prst="rect">
            <a:avLst/>
          </a:prstGeom>
        </p:spPr>
      </p:pic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990975"/>
            <a:ext cx="9143999" cy="576263"/>
          </a:xfrm>
          <a:solidFill>
            <a:srgbClr val="000000">
              <a:alpha val="25098"/>
            </a:srgbClr>
          </a:solidFill>
          <a:ln>
            <a:noFill/>
          </a:ln>
        </p:spPr>
        <p:txBody>
          <a:bodyPr lIns="756000" anchor="ctr" anchorCtr="0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Name, Function</a:t>
            </a:r>
          </a:p>
        </p:txBody>
      </p:sp>
      <p:sp>
        <p:nvSpPr>
          <p:cNvPr id="11" name="Tijdelijke aanduiding voor tekst 8"/>
          <p:cNvSpPr>
            <a:spLocks noGrp="1"/>
          </p:cNvSpPr>
          <p:nvPr>
            <p:ph type="body" sz="quarter" idx="14" hasCustomPrompt="1"/>
          </p:nvPr>
        </p:nvSpPr>
        <p:spPr>
          <a:xfrm>
            <a:off x="-6667" y="4567237"/>
            <a:ext cx="7347267" cy="576263"/>
          </a:xfrm>
          <a:solidFill>
            <a:srgbClr val="FFFFFF"/>
          </a:solidFill>
          <a:ln>
            <a:noFill/>
          </a:ln>
        </p:spPr>
        <p:txBody>
          <a:bodyPr lIns="756000" anchor="ctr" anchorCtr="0"/>
          <a:lstStyle>
            <a:lvl1pPr>
              <a:defRPr sz="11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Department, Sub department or Capacity Group</a:t>
            </a:r>
          </a:p>
        </p:txBody>
      </p:sp>
    </p:spTree>
    <p:extLst>
      <p:ext uri="{BB962C8B-B14F-4D97-AF65-F5344CB8AC3E}">
        <p14:creationId xmlns:p14="http://schemas.microsoft.com/office/powerpoint/2010/main" val="22374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3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825" y="585793"/>
            <a:ext cx="3595688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723606" y="1296000"/>
            <a:ext cx="3595688" cy="29331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714875" y="586800"/>
            <a:ext cx="3604419" cy="732238"/>
          </a:xfrm>
        </p:spPr>
        <p:txBody>
          <a:bodyPr anchor="t"/>
          <a:lstStyle>
            <a:lvl1pPr marL="0" indent="0">
              <a:buNone/>
              <a:defRPr lang="nl-NL" sz="2700" b="1" kern="120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 dirty="0"/>
              <a:t>Click to enter text</a:t>
            </a:r>
          </a:p>
        </p:txBody>
      </p:sp>
    </p:spTree>
    <p:extLst>
      <p:ext uri="{BB962C8B-B14F-4D97-AF65-F5344CB8AC3E}">
        <p14:creationId xmlns:p14="http://schemas.microsoft.com/office/powerpoint/2010/main" val="168240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 text -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3600000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359886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4714875" y="0"/>
            <a:ext cx="4429125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981543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text -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6000" y="586800"/>
            <a:ext cx="4910138" cy="732238"/>
          </a:xfrm>
        </p:spPr>
        <p:txBody>
          <a:bodyPr/>
          <a:lstStyle>
            <a:lvl1pPr>
              <a:lnSpc>
                <a:spcPct val="100000"/>
              </a:lnSpc>
              <a:defRPr sz="2700" b="1" baseline="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5650" y="1295401"/>
            <a:ext cx="4913313" cy="29337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dirty="0"/>
              <a:t>Click to enter text</a:t>
            </a:r>
          </a:p>
          <a:p>
            <a:pPr lvl="1"/>
            <a:r>
              <a:rPr lang="en-GB" dirty="0" err="1"/>
              <a:t>Tweede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Derde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Vierde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 err="1"/>
              <a:t>Vijfde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3" hasCustomPrompt="1"/>
          </p:nvPr>
        </p:nvSpPr>
        <p:spPr>
          <a:xfrm>
            <a:off x="6046788" y="0"/>
            <a:ext cx="3097212" cy="4567238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27240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image/movie 16: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ijdelijke aanduiding voor inhoud 9"/>
          <p:cNvSpPr>
            <a:spLocks noGrp="1" noChangeAspect="1"/>
          </p:cNvSpPr>
          <p:nvPr>
            <p:ph sz="quarter" idx="13" hasCustomPrompt="1"/>
          </p:nvPr>
        </p:nvSpPr>
        <p:spPr>
          <a:xfrm>
            <a:off x="1889125" y="1079501"/>
            <a:ext cx="5292725" cy="2977200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GB" dirty="0"/>
              <a:t>Click icon to insert 16x9 image or movie</a:t>
            </a:r>
          </a:p>
        </p:txBody>
      </p:sp>
      <p:sp>
        <p:nvSpPr>
          <p:cNvPr id="12" name="Tijdelijke aanduiding voor tekst 11"/>
          <p:cNvSpPr>
            <a:spLocks noGrp="1"/>
          </p:cNvSpPr>
          <p:nvPr>
            <p:ph type="body" sz="quarter" idx="14" hasCustomPrompt="1"/>
          </p:nvPr>
        </p:nvSpPr>
        <p:spPr>
          <a:xfrm>
            <a:off x="1889125" y="4106268"/>
            <a:ext cx="5292725" cy="165100"/>
          </a:xfrm>
        </p:spPr>
        <p:txBody>
          <a:bodyPr/>
          <a:lstStyle>
            <a:lvl1pPr>
              <a:defRPr sz="1100" i="1"/>
            </a:lvl1pPr>
          </a:lstStyle>
          <a:p>
            <a:pPr lvl="0"/>
            <a:r>
              <a:rPr lang="en-GB" dirty="0"/>
              <a:t>Click to insert Caption under image or movie</a:t>
            </a:r>
          </a:p>
        </p:txBody>
      </p:sp>
    </p:spTree>
    <p:extLst>
      <p:ext uri="{BB962C8B-B14F-4D97-AF65-F5344CB8AC3E}">
        <p14:creationId xmlns:p14="http://schemas.microsoft.com/office/powerpoint/2010/main" val="1938494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58824" y="1306642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Title of the presentation - by tab Insert -&gt; Header text and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" y="4568400"/>
            <a:ext cx="1114424" cy="572286"/>
          </a:xfrm>
          <a:prstGeom prst="rect">
            <a:avLst/>
          </a:prstGeom>
        </p:spPr>
        <p:txBody>
          <a:bodyPr/>
          <a:lstStyle/>
          <a:p>
            <a:fld id="{C194BDB0-F4EA-4DD6-8281-CCE2440D0CE0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3490913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235414" y="1302661"/>
            <a:ext cx="2084389" cy="636458"/>
          </a:xfrm>
        </p:spPr>
        <p:txBody>
          <a:bodyPr/>
          <a:lstStyle>
            <a:lvl1pPr>
              <a:defRPr sz="1650"/>
            </a:lvl1pPr>
          </a:lstStyle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10" name="Tijdelijke aanduiding voor afbeelding 9"/>
          <p:cNvSpPr>
            <a:spLocks noGrp="1"/>
          </p:cNvSpPr>
          <p:nvPr>
            <p:ph type="pic" sz="quarter" idx="15" hasCustomPrompt="1"/>
          </p:nvPr>
        </p:nvSpPr>
        <p:spPr>
          <a:xfrm>
            <a:off x="755650" y="1943101"/>
            <a:ext cx="2087563" cy="26252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1" name="Tijdelijke aanduiding voor afbeelding 9"/>
          <p:cNvSpPr>
            <a:spLocks noGrp="1"/>
          </p:cNvSpPr>
          <p:nvPr>
            <p:ph type="pic" sz="quarter" idx="16" hasCustomPrompt="1"/>
          </p:nvPr>
        </p:nvSpPr>
        <p:spPr>
          <a:xfrm>
            <a:off x="3487739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  <p:sp>
        <p:nvSpPr>
          <p:cNvPr id="12" name="Tijdelijke aanduiding voor afbeelding 9"/>
          <p:cNvSpPr>
            <a:spLocks noGrp="1"/>
          </p:cNvSpPr>
          <p:nvPr>
            <p:ph type="pic" sz="quarter" idx="17" hasCustomPrompt="1"/>
          </p:nvPr>
        </p:nvSpPr>
        <p:spPr>
          <a:xfrm>
            <a:off x="6235414" y="1943101"/>
            <a:ext cx="2087563" cy="2625298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920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2313A5-3860-A2DE-C41D-0F8FDEEA72EB}"/>
              </a:ext>
            </a:extLst>
          </p:cNvPr>
          <p:cNvSpPr/>
          <p:nvPr userDrawn="1"/>
        </p:nvSpPr>
        <p:spPr>
          <a:xfrm>
            <a:off x="0" y="4567500"/>
            <a:ext cx="9144000" cy="576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" y="4568400"/>
            <a:ext cx="1114424" cy="572286"/>
          </a:xfrm>
          <a:prstGeom prst="rect">
            <a:avLst/>
          </a:prstGeom>
          <a:noFill/>
        </p:spPr>
        <p:txBody>
          <a:bodyPr vert="horz" lIns="75600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fld id="{C194BDB0-F4EA-4DD6-8281-CCE2440D0CE0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825" y="518711"/>
            <a:ext cx="7556500" cy="53903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enter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824" y="1306642"/>
            <a:ext cx="7556501" cy="292245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modelstijlen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  <a:p>
            <a:pPr lvl="1"/>
            <a:r>
              <a:rPr lang="en-GB" dirty="0"/>
              <a:t>Tweede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/>
              <a:t>Derde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/>
              <a:t>Vierde </a:t>
            </a:r>
            <a:r>
              <a:rPr lang="en-GB" dirty="0" err="1"/>
              <a:t>niveau</a:t>
            </a:r>
            <a:endParaRPr lang="en-GB" dirty="0"/>
          </a:p>
          <a:p>
            <a:pPr lvl="5"/>
            <a:r>
              <a:rPr lang="en-GB" dirty="0"/>
              <a:t>Vijfde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4426" y="4568400"/>
            <a:ext cx="7042149" cy="576000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 of the presentation - by tab Insert -&gt; Header text and Footer text</a:t>
            </a:r>
          </a:p>
        </p:txBody>
      </p:sp>
      <p:pic>
        <p:nvPicPr>
          <p:cNvPr id="66" name="Picture 4">
            <a:extLst>
              <a:ext uri="{FF2B5EF4-FFF2-40B4-BE49-F238E27FC236}">
                <a16:creationId xmlns:a16="http://schemas.microsoft.com/office/drawing/2014/main" id="{93FD69BB-9D62-3A4C-8433-C5954D52BB6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56575" y="4568825"/>
            <a:ext cx="987425" cy="57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9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61" r:id="rId3"/>
    <p:sldLayoutId id="2147483662" r:id="rId4"/>
    <p:sldLayoutId id="2147483664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hdr="0" ftr="0" dt="0"/>
  <p:txStyles>
    <p:titleStyle>
      <a:lvl1pPr algn="l" defTabSz="685800" rtl="0" eaLnBrk="1" latinLnBrk="0" hangingPunct="1">
        <a:lnSpc>
          <a:spcPts val="2700"/>
        </a:lnSpc>
        <a:spcBef>
          <a:spcPct val="0"/>
        </a:spcBef>
        <a:buNone/>
        <a:defRPr sz="2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2pPr>
      <a:lvl3pPr marL="180975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975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4pPr>
      <a:lvl5pPr marL="539750" indent="-177800" algn="l" defTabSz="6858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43709D5-6568-A12F-BF5A-A42DBED524D5}"/>
              </a:ext>
            </a:extLst>
          </p:cNvPr>
          <p:cNvSpPr/>
          <p:nvPr/>
        </p:nvSpPr>
        <p:spPr>
          <a:xfrm>
            <a:off x="714103" y="58347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AD1A337-2D8A-AE60-C418-9F9C23248F05}"/>
              </a:ext>
            </a:extLst>
          </p:cNvPr>
          <p:cNvSpPr/>
          <p:nvPr/>
        </p:nvSpPr>
        <p:spPr>
          <a:xfrm rot="5400000">
            <a:off x="763083" y="638093"/>
            <a:ext cx="81766" cy="7048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D2E288-BEF1-F90C-EBB6-9F44C929C732}"/>
              </a:ext>
            </a:extLst>
          </p:cNvPr>
          <p:cNvSpPr/>
          <p:nvPr/>
        </p:nvSpPr>
        <p:spPr>
          <a:xfrm>
            <a:off x="1018088" y="583474"/>
            <a:ext cx="179726" cy="913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03B70E0-DA1F-38F7-EE57-A93B24C593EF}"/>
              </a:ext>
            </a:extLst>
          </p:cNvPr>
          <p:cNvSpPr/>
          <p:nvPr/>
        </p:nvSpPr>
        <p:spPr>
          <a:xfrm rot="10800000">
            <a:off x="1067068" y="606276"/>
            <a:ext cx="81766" cy="45719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215D596-D29A-3646-B2EB-2A2077F5A16A}"/>
              </a:ext>
            </a:extLst>
          </p:cNvPr>
          <p:cNvSpPr/>
          <p:nvPr/>
        </p:nvSpPr>
        <p:spPr>
          <a:xfrm>
            <a:off x="1278080" y="583474"/>
            <a:ext cx="179726" cy="913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926D9C26-4F85-2D92-B47E-C58C96B4AF00}"/>
              </a:ext>
            </a:extLst>
          </p:cNvPr>
          <p:cNvSpPr/>
          <p:nvPr/>
        </p:nvSpPr>
        <p:spPr>
          <a:xfrm>
            <a:off x="1327060" y="606277"/>
            <a:ext cx="81766" cy="45719"/>
          </a:xfrm>
          <a:prstGeom prst="triangl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8A22BA1-3939-EE94-6518-FF8F319F1E50}"/>
              </a:ext>
            </a:extLst>
          </p:cNvPr>
          <p:cNvSpPr/>
          <p:nvPr/>
        </p:nvSpPr>
        <p:spPr>
          <a:xfrm>
            <a:off x="714103" y="88192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676E5E-A426-D911-AE60-070732669587}"/>
              </a:ext>
            </a:extLst>
          </p:cNvPr>
          <p:cNvSpPr/>
          <p:nvPr/>
        </p:nvSpPr>
        <p:spPr>
          <a:xfrm>
            <a:off x="762818" y="930639"/>
            <a:ext cx="82296" cy="822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81742C8-E552-98B9-E4C5-DA95128CD4D8}"/>
              </a:ext>
            </a:extLst>
          </p:cNvPr>
          <p:cNvSpPr/>
          <p:nvPr/>
        </p:nvSpPr>
        <p:spPr>
          <a:xfrm>
            <a:off x="713016" y="1180374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1647B998-DFAF-809E-A51C-19C86D3D0FC1}"/>
              </a:ext>
            </a:extLst>
          </p:cNvPr>
          <p:cNvSpPr/>
          <p:nvPr/>
        </p:nvSpPr>
        <p:spPr>
          <a:xfrm rot="5400000">
            <a:off x="755646" y="1234993"/>
            <a:ext cx="81766" cy="70488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6FB84A-51C6-8C86-C682-0E6E2BF4AD40}"/>
              </a:ext>
            </a:extLst>
          </p:cNvPr>
          <p:cNvSpPr/>
          <p:nvPr/>
        </p:nvSpPr>
        <p:spPr>
          <a:xfrm>
            <a:off x="827969" y="1219299"/>
            <a:ext cx="27432" cy="1005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57C8AC-8F86-1D19-F944-38ABDFF174CD}"/>
              </a:ext>
            </a:extLst>
          </p:cNvPr>
          <p:cNvSpPr/>
          <p:nvPr/>
        </p:nvSpPr>
        <p:spPr>
          <a:xfrm>
            <a:off x="713016" y="1525540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EDE8A72E-0E7D-4455-2861-1CA131C27241}"/>
              </a:ext>
            </a:extLst>
          </p:cNvPr>
          <p:cNvSpPr/>
          <p:nvPr/>
        </p:nvSpPr>
        <p:spPr>
          <a:xfrm rot="5400000">
            <a:off x="739731" y="1592543"/>
            <a:ext cx="81766" cy="4572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4500A5B5-0E3D-602B-5F13-1DDF5E0EAE3C}"/>
              </a:ext>
            </a:extLst>
          </p:cNvPr>
          <p:cNvSpPr/>
          <p:nvPr/>
        </p:nvSpPr>
        <p:spPr>
          <a:xfrm rot="5400000">
            <a:off x="798464" y="1592543"/>
            <a:ext cx="81766" cy="45719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B229B49-323B-7869-A6AF-ADA68EF04BA8}"/>
              </a:ext>
            </a:extLst>
          </p:cNvPr>
          <p:cNvSpPr/>
          <p:nvPr/>
        </p:nvSpPr>
        <p:spPr>
          <a:xfrm flipH="1">
            <a:off x="713611" y="1870706"/>
            <a:ext cx="179726" cy="179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AE7EADC1-F54C-0E21-348A-91A646AC15F3}"/>
              </a:ext>
            </a:extLst>
          </p:cNvPr>
          <p:cNvSpPr/>
          <p:nvPr/>
        </p:nvSpPr>
        <p:spPr>
          <a:xfrm rot="16200000" flipH="1">
            <a:off x="729733" y="1937709"/>
            <a:ext cx="81766" cy="45720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66D631BA-8AB1-65E1-2073-34A0A9988232}"/>
              </a:ext>
            </a:extLst>
          </p:cNvPr>
          <p:cNvSpPr/>
          <p:nvPr/>
        </p:nvSpPr>
        <p:spPr>
          <a:xfrm rot="16200000" flipH="1">
            <a:off x="788466" y="1937709"/>
            <a:ext cx="81766" cy="45719"/>
          </a:xfrm>
          <a:prstGeom prst="triangl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3600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TUe_PPT_V2">
      <a:dk1>
        <a:sysClr val="windowText" lastClr="000000"/>
      </a:dk1>
      <a:lt1>
        <a:sysClr val="window" lastClr="FFFFFF"/>
      </a:lt1>
      <a:dk2>
        <a:srgbClr val="C81919"/>
      </a:dk2>
      <a:lt2>
        <a:srgbClr val="101073"/>
      </a:lt2>
      <a:accent1>
        <a:srgbClr val="C81919"/>
      </a:accent1>
      <a:accent2>
        <a:srgbClr val="9E9EB1"/>
      </a:accent2>
      <a:accent3>
        <a:srgbClr val="0092B5"/>
      </a:accent3>
      <a:accent4>
        <a:srgbClr val="FF9A00"/>
      </a:accent4>
      <a:accent5>
        <a:srgbClr val="101073"/>
      </a:accent5>
      <a:accent6>
        <a:srgbClr val="CEDF00"/>
      </a:accent6>
      <a:hlink>
        <a:srgbClr val="0563C1"/>
      </a:hlink>
      <a:folHlink>
        <a:srgbClr val="954F72"/>
      </a:folHlink>
    </a:clrScheme>
    <a:fontScheme name="TUe_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e_16x9.potx" id="{9370F84E-7576-4FDA-B736-A09996DF8429}" vid="{ED81D3C9-A1FB-4E5B-AF38-E92F700A58FD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TUe_16x9 (2)</Template>
  <TotalTime>5946</TotalTime>
  <Words>1</Words>
  <Application>Microsoft Macintosh PowerPoint</Application>
  <PresentationFormat>On-screen Show (16:9)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Kantoorthema</vt:lpstr>
      <vt:lpstr>PowerPoint Presentation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a title at the top</dc:title>
  <dc:creator>Ven, I.M.J. van de</dc:creator>
  <cp:lastModifiedBy>Dijkman, Remco</cp:lastModifiedBy>
  <cp:revision>18</cp:revision>
  <dcterms:created xsi:type="dcterms:W3CDTF">2019-11-27T15:26:32Z</dcterms:created>
  <dcterms:modified xsi:type="dcterms:W3CDTF">2025-08-29T13:42:30Z</dcterms:modified>
</cp:coreProperties>
</file>