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859C-08DD-4486-A39A-4B5DC7CD3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2+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9551C-6C75-4E93-9DAA-F70B44F97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Ben Pomerenke</a:t>
            </a:r>
          </a:p>
        </p:txBody>
      </p:sp>
    </p:spTree>
    <p:extLst>
      <p:ext uri="{BB962C8B-B14F-4D97-AF65-F5344CB8AC3E}">
        <p14:creationId xmlns:p14="http://schemas.microsoft.com/office/powerpoint/2010/main" val="140943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0DD0-4A03-463F-AB43-E49718AE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5AEF-5F9C-4EB6-8E91-50230D980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 (one instance per reload of page)</a:t>
            </a:r>
          </a:p>
          <a:p>
            <a:r>
              <a:rPr lang="en-US" dirty="0"/>
              <a:t>Usually used to communicate to backend web services</a:t>
            </a:r>
          </a:p>
          <a:p>
            <a:r>
              <a:rPr lang="en-US" dirty="0"/>
              <a:t>Allow common communication / interactions to be in a centralized location</a:t>
            </a:r>
          </a:p>
          <a:p>
            <a:r>
              <a:rPr lang="en-US" dirty="0"/>
              <a:t>Can be used to allow components to shuttle information between themselves (via Observables)</a:t>
            </a:r>
          </a:p>
        </p:txBody>
      </p:sp>
    </p:spTree>
    <p:extLst>
      <p:ext uri="{BB962C8B-B14F-4D97-AF65-F5344CB8AC3E}">
        <p14:creationId xmlns:p14="http://schemas.microsoft.com/office/powerpoint/2010/main" val="277557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34CA-0AB7-47D4-A3D7-046C10F2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0ECBA-6EA3-4427-9A1E-5D84A4ECB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797" y="2057401"/>
            <a:ext cx="6258243" cy="44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8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442A-62F7-418B-A651-D07073B8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Expression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9A93-E050-4E0C-86B7-784870EF7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 }} for interpolation</a:t>
            </a:r>
          </a:p>
          <a:p>
            <a:r>
              <a:rPr lang="en-US" dirty="0"/>
              <a:t>[ ] for property binding</a:t>
            </a:r>
          </a:p>
          <a:p>
            <a:r>
              <a:rPr lang="en-US" dirty="0"/>
              <a:t>( ) for event binding</a:t>
            </a:r>
          </a:p>
          <a:p>
            <a:r>
              <a:rPr lang="en-US" dirty="0"/>
              <a:t>[( )] for two way binding for components</a:t>
            </a:r>
          </a:p>
          <a:p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 for iterators</a:t>
            </a:r>
          </a:p>
          <a:p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 for conditional display of HTML</a:t>
            </a:r>
          </a:p>
        </p:txBody>
      </p:sp>
    </p:spTree>
    <p:extLst>
      <p:ext uri="{BB962C8B-B14F-4D97-AF65-F5344CB8AC3E}">
        <p14:creationId xmlns:p14="http://schemas.microsoft.com/office/powerpoint/2010/main" val="158057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4E81-6DF9-4ABF-8EA7-131EAF97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not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FDF7-566E-44B4-8FAB-942C8F6B8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  <a:p>
            <a:r>
              <a:rPr lang="en-US" dirty="0"/>
              <a:t>Pipes</a:t>
            </a:r>
          </a:p>
          <a:p>
            <a:r>
              <a:rPr lang="en-US" dirty="0"/>
              <a:t>Guards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Unit tests</a:t>
            </a:r>
          </a:p>
          <a:p>
            <a:r>
              <a:rPr lang="en-US" dirty="0"/>
              <a:t>E2E tests</a:t>
            </a:r>
          </a:p>
        </p:txBody>
      </p:sp>
    </p:spTree>
    <p:extLst>
      <p:ext uri="{BB962C8B-B14F-4D97-AF65-F5344CB8AC3E}">
        <p14:creationId xmlns:p14="http://schemas.microsoft.com/office/powerpoint/2010/main" val="80199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596D-0090-4C4A-A37D-38546C68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BCACA-9156-468B-898D-CDDE01E5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</a:t>
            </a:r>
          </a:p>
          <a:p>
            <a:pPr lvl="1"/>
            <a:r>
              <a:rPr lang="en-US" dirty="0"/>
              <a:t>Ng Bootstrap</a:t>
            </a:r>
          </a:p>
          <a:p>
            <a:pPr lvl="2"/>
            <a:r>
              <a:rPr lang="en-US" dirty="0"/>
              <a:t>Port of bootstrap styled components for Angular</a:t>
            </a:r>
          </a:p>
          <a:p>
            <a:pPr lvl="1"/>
            <a:r>
              <a:rPr lang="en-US" dirty="0"/>
              <a:t>Ng Charts</a:t>
            </a:r>
          </a:p>
          <a:p>
            <a:pPr lvl="2"/>
            <a:r>
              <a:rPr lang="en-US" dirty="0"/>
              <a:t>Wrapper around Chart.js for angular</a:t>
            </a:r>
          </a:p>
          <a:p>
            <a:r>
              <a:rPr lang="en-US" dirty="0"/>
              <a:t>You can use 3</a:t>
            </a:r>
            <a:r>
              <a:rPr lang="en-US" baseline="30000" dirty="0"/>
              <a:t>rd</a:t>
            </a:r>
            <a:r>
              <a:rPr lang="en-US" dirty="0"/>
              <a:t> party (non-angular) packages, however you have to be careful about their lifecycle</a:t>
            </a:r>
          </a:p>
        </p:txBody>
      </p:sp>
    </p:spTree>
    <p:extLst>
      <p:ext uri="{BB962C8B-B14F-4D97-AF65-F5344CB8AC3E}">
        <p14:creationId xmlns:p14="http://schemas.microsoft.com/office/powerpoint/2010/main" val="3818994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9936-10C5-4011-B1E4-33E12C11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9F50-2C3A-406A-B823-96569CC7F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  <a:p>
            <a:r>
              <a:rPr lang="en-US" dirty="0"/>
              <a:t>Data binding</a:t>
            </a:r>
          </a:p>
          <a:p>
            <a:r>
              <a:rPr lang="en-US" dirty="0"/>
              <a:t>Service</a:t>
            </a:r>
          </a:p>
          <a:p>
            <a:r>
              <a:rPr lang="en-US" dirty="0"/>
              <a:t>Component to component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6526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8B71-8A7B-43BC-A316-25455D39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Angular 1.X?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BBFD-0924-4889-8005-C058F6663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2014 google began a rewrite of Angular taking into account all the lessons learned from the original framework</a:t>
            </a:r>
          </a:p>
          <a:p>
            <a:r>
              <a:rPr lang="en-US" dirty="0"/>
              <a:t>Still supported</a:t>
            </a:r>
          </a:p>
          <a:p>
            <a:r>
              <a:rPr lang="en-US" dirty="0"/>
              <a:t>Requires more rigor on developer to keep code well organized (less opinionated)</a:t>
            </a:r>
          </a:p>
          <a:p>
            <a:r>
              <a:rPr lang="en-US" dirty="0"/>
              <a:t>Less tooling and community support now that Angular 2+ is out of beta</a:t>
            </a:r>
          </a:p>
        </p:txBody>
      </p:sp>
    </p:spTree>
    <p:extLst>
      <p:ext uri="{BB962C8B-B14F-4D97-AF65-F5344CB8AC3E}">
        <p14:creationId xmlns:p14="http://schemas.microsoft.com/office/powerpoint/2010/main" val="425047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5A2A-1DD9-499E-95DC-AD532FFF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Angular 2+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A83A-6DBE-4844-B68C-183437CA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 support to get you started</a:t>
            </a:r>
          </a:p>
          <a:p>
            <a:r>
              <a:rPr lang="en-US" dirty="0"/>
              <a:t>Probably best to use Typescript out of the box (though it theoretically supports straight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r>
              <a:rPr lang="en-US" dirty="0"/>
              <a:t>Requires Node.js for dependencies</a:t>
            </a:r>
          </a:p>
          <a:p>
            <a:r>
              <a:rPr lang="en-US" dirty="0"/>
              <a:t>Can use any editor of your choice, but I prefer Visual Studio Code</a:t>
            </a:r>
          </a:p>
          <a:p>
            <a:r>
              <a:rPr lang="en-US" dirty="0"/>
              <a:t>For source control, you will want to consider ignoring node packages (there’s a ton of tiny files and folders that will hose up git) </a:t>
            </a:r>
          </a:p>
          <a:p>
            <a:pPr lvl="1"/>
            <a:r>
              <a:rPr lang="en-US" dirty="0"/>
              <a:t>if you need more control over dependencies or just want to avoid needing outside internet access to build, consider standing up an </a:t>
            </a:r>
            <a:r>
              <a:rPr lang="en-US" dirty="0" err="1"/>
              <a:t>npm</a:t>
            </a:r>
            <a:r>
              <a:rPr lang="en-US" dirty="0"/>
              <a:t> server yourself)</a:t>
            </a:r>
          </a:p>
        </p:txBody>
      </p:sp>
    </p:spTree>
    <p:extLst>
      <p:ext uri="{BB962C8B-B14F-4D97-AF65-F5344CB8AC3E}">
        <p14:creationId xmlns:p14="http://schemas.microsoft.com/office/powerpoint/2010/main" val="272622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D9A3-8B9F-4206-8C95-2FC16085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things to know about the framework before you begin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5095-E1AB-44CA-95E0-61968061B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very opinionated.  There are well defined ways to do what you will need.  </a:t>
            </a:r>
          </a:p>
          <a:p>
            <a:r>
              <a:rPr lang="en-US" dirty="0"/>
              <a:t>It is setup for automated testing out of the box.  You should consider leveraging that to make your code more resilient to change / breaks.</a:t>
            </a:r>
          </a:p>
          <a:p>
            <a:r>
              <a:rPr lang="en-US" dirty="0"/>
              <a:t>When it’s time to deploy consider using </a:t>
            </a:r>
            <a:r>
              <a:rPr lang="en-US" dirty="0" err="1"/>
              <a:t>WebPack</a:t>
            </a:r>
            <a:r>
              <a:rPr lang="en-US" dirty="0"/>
              <a:t> to simplify the </a:t>
            </a:r>
            <a:r>
              <a:rPr lang="en-US" dirty="0" err="1"/>
              <a:t>deployables</a:t>
            </a:r>
            <a:r>
              <a:rPr lang="en-US" dirty="0"/>
              <a:t> and improve client side performance.  The CLI will setup the basics and you may or may not need to tweak them along the way.</a:t>
            </a:r>
          </a:p>
          <a:p>
            <a:r>
              <a:rPr lang="en-US" dirty="0"/>
              <a:t>There are a number of 3</a:t>
            </a:r>
            <a:r>
              <a:rPr lang="en-US" baseline="30000" dirty="0"/>
              <a:t>rd</a:t>
            </a:r>
            <a:r>
              <a:rPr lang="en-US" dirty="0"/>
              <a:t> party libraries built specifically to interact with Angular.  You should try your best to use these over non-angular libraries whenever possible.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5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BB63-944B-460B-A855-D4FCA6B4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3369-D2B7-4367-809D-88C4ACFE0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Module</a:t>
            </a:r>
          </a:p>
          <a:p>
            <a:pPr lvl="1"/>
            <a:r>
              <a:rPr lang="en-US" dirty="0"/>
              <a:t>Dependency registration</a:t>
            </a:r>
          </a:p>
          <a:p>
            <a:pPr lvl="1"/>
            <a:r>
              <a:rPr lang="en-US" dirty="0"/>
              <a:t>Routing configuration / registration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HTML / CSS</a:t>
            </a:r>
          </a:p>
          <a:p>
            <a:pPr lvl="1"/>
            <a:r>
              <a:rPr lang="en-US" dirty="0"/>
              <a:t>Backing “controller”</a:t>
            </a:r>
          </a:p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Singleton</a:t>
            </a:r>
          </a:p>
          <a:p>
            <a:pPr lvl="1"/>
            <a:r>
              <a:rPr lang="en-US" dirty="0"/>
              <a:t>No presentation layer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</p:txBody>
      </p:sp>
    </p:spTree>
    <p:extLst>
      <p:ext uri="{BB962C8B-B14F-4D97-AF65-F5344CB8AC3E}">
        <p14:creationId xmlns:p14="http://schemas.microsoft.com/office/powerpoint/2010/main" val="108520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40D2-C087-4D78-B98D-BD492E11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9FDB6-5127-4652-BB5C-63D29D143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540" y="1913614"/>
            <a:ext cx="9138920" cy="45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9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D555-FF37-46B0-9906-BAD9244D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9CA1-EB46-4FF1-B4B9-BDBFA71FA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referenced in HTML via selector</a:t>
            </a:r>
          </a:p>
          <a:p>
            <a:r>
              <a:rPr lang="en-US" dirty="0"/>
              <a:t>Can have inputs and outputs from other components </a:t>
            </a:r>
          </a:p>
          <a:p>
            <a:r>
              <a:rPr lang="en-US" dirty="0"/>
              <a:t>Can have CSS and HTML inline in TS file or referencing separate files</a:t>
            </a:r>
          </a:p>
          <a:p>
            <a:r>
              <a:rPr lang="en-US" dirty="0"/>
              <a:t>Need to be paired with Services to retain state, communicate with other components, and interact with outside web services</a:t>
            </a:r>
          </a:p>
          <a:p>
            <a:r>
              <a:rPr lang="en-US" dirty="0"/>
              <a:t>Leverage 2 way binding to refresh data in the view</a:t>
            </a:r>
          </a:p>
        </p:txBody>
      </p:sp>
    </p:spTree>
    <p:extLst>
      <p:ext uri="{BB962C8B-B14F-4D97-AF65-F5344CB8AC3E}">
        <p14:creationId xmlns:p14="http://schemas.microsoft.com/office/powerpoint/2010/main" val="187597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071A-5197-4892-918B-A98A3A4E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reference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0C3A4-BF62-461A-8039-898AF40D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1795462"/>
            <a:ext cx="86201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0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9FF4-3D6A-4BFF-B190-10C4E12C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1B84D-F4F3-413E-A4E1-ED1EBB684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70" y="1757409"/>
            <a:ext cx="9446260" cy="471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044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592</TotalTime>
  <Words>523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Angular 2+</vt:lpstr>
      <vt:lpstr>What about Angular 1.X?</vt:lpstr>
      <vt:lpstr>Working with Angular 2+</vt:lpstr>
      <vt:lpstr>Some things to know about the framework before you begin</vt:lpstr>
      <vt:lpstr>Project Structure</vt:lpstr>
      <vt:lpstr>App Module</vt:lpstr>
      <vt:lpstr>Components</vt:lpstr>
      <vt:lpstr>Component reference</vt:lpstr>
      <vt:lpstr>Basic Component</vt:lpstr>
      <vt:lpstr>Services</vt:lpstr>
      <vt:lpstr>Basic Service</vt:lpstr>
      <vt:lpstr>Simplified Expression Syntax </vt:lpstr>
      <vt:lpstr>Things not covered</vt:lpstr>
      <vt:lpstr>3rd party libraries</vt:lpstr>
      <vt:lpstr>Code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</dc:title>
  <dc:creator>Pomerenke, Ben</dc:creator>
  <cp:lastModifiedBy>Pomerenke, Ben</cp:lastModifiedBy>
  <cp:revision>14</cp:revision>
  <dcterms:created xsi:type="dcterms:W3CDTF">2017-07-24T16:09:04Z</dcterms:created>
  <dcterms:modified xsi:type="dcterms:W3CDTF">2017-07-25T22:27:00Z</dcterms:modified>
</cp:coreProperties>
</file>