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412" r:id="rId3"/>
    <p:sldId id="413" r:id="rId4"/>
    <p:sldId id="415" r:id="rId5"/>
    <p:sldId id="411" r:id="rId6"/>
    <p:sldId id="266" r:id="rId7"/>
    <p:sldId id="402" r:id="rId8"/>
    <p:sldId id="404" r:id="rId9"/>
    <p:sldId id="408" r:id="rId10"/>
    <p:sldId id="403" r:id="rId11"/>
    <p:sldId id="405" r:id="rId12"/>
    <p:sldId id="406"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862771" marR="0" indent="-862771"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1pPr>
    <a:lvl2pPr marL="1428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2pPr>
    <a:lvl3pPr marL="2063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3pPr>
    <a:lvl4pPr marL="2698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4pPr>
    <a:lvl5pPr marL="3333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5pPr>
    <a:lvl6pPr marL="3968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6pPr>
    <a:lvl7pPr marL="4603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7pPr>
    <a:lvl8pPr marL="5238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8pPr>
    <a:lvl9pPr marL="5873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1D45"/>
    <a:srgbClr val="EBECEF"/>
    <a:srgbClr val="0365C0"/>
    <a:srgbClr val="2197FF"/>
    <a:srgbClr val="5258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n"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351"/>
    <p:restoredTop sz="50000"/>
  </p:normalViewPr>
  <p:slideViewPr>
    <p:cSldViewPr snapToGrid="0" snapToObjects="1">
      <p:cViewPr varScale="1">
        <p:scale>
          <a:sx n="39" d="100"/>
          <a:sy n="39" d="100"/>
        </p:scale>
        <p:origin x="-174" y="-420"/>
      </p:cViewPr>
      <p:guideLst>
        <p:guide orient="horz" pos="4320"/>
        <p:guide pos="7680"/>
      </p:guideLst>
    </p:cSldViewPr>
  </p:slideViewPr>
  <p:notesTextViewPr>
    <p:cViewPr>
      <p:scale>
        <a:sx n="1" d="1"/>
        <a:sy n="1" d="1"/>
      </p:scale>
      <p:origin x="0" y="0"/>
    </p:cViewPr>
  </p:notesTextViewPr>
  <p:notesViewPr>
    <p:cSldViewPr snapToGrid="0" snapToObjects="1">
      <p:cViewPr varScale="1">
        <p:scale>
          <a:sx n="156" d="100"/>
          <a:sy n="156" d="100"/>
        </p:scale>
        <p:origin x="420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151C20-23C6-F443-9E57-B6BDF7F8ECB3}" type="datetimeFigureOut">
              <a:rPr lang="en-US" smtClean="0"/>
              <a:t>11/21/2016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A64222-01FA-7746-91CF-3E661FBD66B6}" type="slidenum">
              <a:rPr lang="en-US" smtClean="0"/>
              <a:t>‹#›</a:t>
            </a:fld>
            <a:endParaRPr lang="en-US"/>
          </a:p>
        </p:txBody>
      </p:sp>
    </p:spTree>
    <p:extLst>
      <p:ext uri="{BB962C8B-B14F-4D97-AF65-F5344CB8AC3E}">
        <p14:creationId xmlns:p14="http://schemas.microsoft.com/office/powerpoint/2010/main" val="1633108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3" name="Shape 513"/>
          <p:cNvSpPr>
            <a:spLocks noGrp="1" noRot="1" noChangeAspect="1"/>
          </p:cNvSpPr>
          <p:nvPr>
            <p:ph type="sldImg"/>
          </p:nvPr>
        </p:nvSpPr>
        <p:spPr>
          <a:xfrm>
            <a:off x="1143000" y="685800"/>
            <a:ext cx="4572000" cy="3429000"/>
          </a:xfrm>
          <a:prstGeom prst="rect">
            <a:avLst/>
          </a:prstGeom>
        </p:spPr>
        <p:txBody>
          <a:bodyPr/>
          <a:lstStyle/>
          <a:p>
            <a:endParaRPr/>
          </a:p>
        </p:txBody>
      </p:sp>
      <p:sp>
        <p:nvSpPr>
          <p:cNvPr id="514" name="Shape 514"/>
          <p:cNvSpPr>
            <a:spLocks noGrp="1"/>
          </p:cNvSpPr>
          <p:nvPr>
            <p:ph type="body" sz="quarter" idx="1"/>
          </p:nvPr>
        </p:nvSpPr>
        <p:spPr>
          <a:xfrm>
            <a:off x="914400" y="4343400"/>
            <a:ext cx="5029200" cy="4114800"/>
          </a:xfrm>
          <a:prstGeom prst="rect">
            <a:avLst/>
          </a:prstGeom>
        </p:spPr>
        <p:txBody>
          <a:bodyPr/>
          <a:lstStyle/>
          <a:p>
            <a:endParaRPr dirty="0"/>
          </a:p>
        </p:txBody>
      </p:sp>
    </p:spTree>
    <p:extLst>
      <p:ext uri="{BB962C8B-B14F-4D97-AF65-F5344CB8AC3E}">
        <p14:creationId xmlns:p14="http://schemas.microsoft.com/office/powerpoint/2010/main" val="1795519125"/>
      </p:ext>
    </p:extLst>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63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636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5373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97938" y="13078612"/>
            <a:ext cx="2396344" cy="254683"/>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3758" y="12808142"/>
            <a:ext cx="3396627" cy="690282"/>
          </a:xfrm>
          <a:prstGeom prst="rect">
            <a:avLst/>
          </a:prstGeom>
        </p:spPr>
      </p:pic>
    </p:spTree>
    <p:extLst>
      <p:ext uri="{BB962C8B-B14F-4D97-AF65-F5344CB8AC3E}">
        <p14:creationId xmlns:p14="http://schemas.microsoft.com/office/powerpoint/2010/main" val="59256101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Light - 7">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Light - 9">
    <p:spTree>
      <p:nvGrpSpPr>
        <p:cNvPr id="1" name=""/>
        <p:cNvGrpSpPr/>
        <p:nvPr/>
      </p:nvGrpSpPr>
      <p:grpSpPr>
        <a:xfrm>
          <a:off x="0" y="0"/>
          <a:ext cx="0" cy="0"/>
          <a:chOff x="0" y="0"/>
          <a:chExt cx="0" cy="0"/>
        </a:xfrm>
      </p:grpSpPr>
      <p:sp>
        <p:nvSpPr>
          <p:cNvPr id="88" name="Shape 88"/>
          <p:cNvSpPr/>
          <p:nvPr/>
        </p:nvSpPr>
        <p:spPr>
          <a:xfrm>
            <a:off x="4872951" y="13228384"/>
            <a:ext cx="4879366" cy="487617"/>
          </a:xfrm>
          <a:prstGeom prst="rect">
            <a:avLst/>
          </a:prstGeom>
          <a:solidFill>
            <a:srgbClr val="9E1745"/>
          </a:solidFill>
          <a:ln w="12700">
            <a:miter lim="400000"/>
          </a:ln>
        </p:spPr>
        <p:txBody>
          <a:bodyPr lIns="50800" tIns="50800" rIns="50800" bIns="50800" anchor="ctr"/>
          <a:lstStyle/>
          <a:p>
            <a:pPr marL="0" indent="0" algn="ctr">
              <a:lnSpc>
                <a:spcPct val="100000"/>
              </a:lnSpc>
              <a:buSzTx/>
              <a:buNone/>
              <a:defRPr sz="3200" spc="0">
                <a:solidFill>
                  <a:srgbClr val="81A5BA"/>
                </a:solidFill>
                <a:latin typeface="Helvetica Light"/>
                <a:ea typeface="Helvetica Light"/>
                <a:cs typeface="Helvetica Light"/>
                <a:sym typeface="Helvetica Light"/>
              </a:defRPr>
            </a:pPr>
            <a:endParaRPr/>
          </a:p>
        </p:txBody>
      </p:sp>
      <p:sp>
        <p:nvSpPr>
          <p:cNvPr id="89" name="Shape 89"/>
          <p:cNvSpPr/>
          <p:nvPr/>
        </p:nvSpPr>
        <p:spPr>
          <a:xfrm>
            <a:off x="9745904" y="13228384"/>
            <a:ext cx="4860378" cy="487617"/>
          </a:xfrm>
          <a:prstGeom prst="rect">
            <a:avLst/>
          </a:prstGeom>
          <a:solidFill>
            <a:srgbClr val="1E89E6"/>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
        <p:nvSpPr>
          <p:cNvPr id="90" name="Shape 90"/>
          <p:cNvSpPr/>
          <p:nvPr/>
        </p:nvSpPr>
        <p:spPr>
          <a:xfrm>
            <a:off x="14599870" y="13228384"/>
            <a:ext cx="4879366" cy="487617"/>
          </a:xfrm>
          <a:prstGeom prst="rect">
            <a:avLst/>
          </a:prstGeom>
          <a:solidFill>
            <a:srgbClr val="0D46A1"/>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
        <p:nvSpPr>
          <p:cNvPr id="91" name="Shape 91"/>
          <p:cNvSpPr/>
          <p:nvPr/>
        </p:nvSpPr>
        <p:spPr>
          <a:xfrm>
            <a:off x="19479234" y="13228384"/>
            <a:ext cx="5054872" cy="487617"/>
          </a:xfrm>
          <a:prstGeom prst="rect">
            <a:avLst/>
          </a:prstGeom>
          <a:solidFill>
            <a:srgbClr val="112C6F"/>
          </a:solidFill>
          <a:ln w="12700">
            <a:miter lim="400000"/>
          </a:ln>
        </p:spPr>
        <p:txBody>
          <a:bodyPr lIns="50800" tIns="50800" rIns="50800" bIns="50800" anchor="ctr"/>
          <a:lstStyle/>
          <a:p>
            <a:pPr marL="0" indent="0" algn="ctr">
              <a:lnSpc>
                <a:spcPct val="100000"/>
              </a:lnSpc>
              <a:buSzTx/>
              <a:buNone/>
              <a:defRPr sz="3200" spc="0">
                <a:solidFill>
                  <a:srgbClr val="81A5BA"/>
                </a:solidFill>
                <a:latin typeface="Helvetica Light"/>
                <a:ea typeface="Helvetica Light"/>
                <a:cs typeface="Helvetica Light"/>
                <a:sym typeface="Helvetica Light"/>
              </a:defRPr>
            </a:pPr>
            <a:endParaRPr/>
          </a:p>
        </p:txBody>
      </p:sp>
      <p:sp>
        <p:nvSpPr>
          <p:cNvPr id="92" name="Shape 92"/>
          <p:cNvSpPr/>
          <p:nvPr/>
        </p:nvSpPr>
        <p:spPr>
          <a:xfrm>
            <a:off x="0" y="13228384"/>
            <a:ext cx="4879365" cy="487617"/>
          </a:xfrm>
          <a:prstGeom prst="rect">
            <a:avLst/>
          </a:prstGeom>
          <a:solidFill>
            <a:srgbClr val="D8235F"/>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hape 100"/>
          <p:cNvSpPr>
            <a:spLocks noGrp="1"/>
          </p:cNvSpPr>
          <p:nvPr>
            <p:ph type="pic" sz="half" idx="13"/>
          </p:nvPr>
        </p:nvSpPr>
        <p:spPr>
          <a:xfrm>
            <a:off x="14782799" y="0"/>
            <a:ext cx="9601202" cy="13716001"/>
          </a:xfrm>
          <a:prstGeom prst="rect">
            <a:avLst/>
          </a:prstGeom>
        </p:spPr>
        <p:txBody>
          <a:bodyPr lIns="91439" tIns="45719" rIns="91439" bIns="45719">
            <a:noAutofit/>
          </a:bodyPr>
          <a:lstStyle>
            <a:lvl1pPr>
              <a:defRPr>
                <a:solidFill>
                  <a:schemeClr val="bg1"/>
                </a:solidFill>
              </a:defRPr>
            </a:lvl1pPr>
          </a:lstStyle>
          <a:p>
            <a:endParaRPr/>
          </a:p>
        </p:txBody>
      </p:sp>
      <p:sp>
        <p:nvSpPr>
          <p:cNvPr id="4" name="Shape 101"/>
          <p:cNvSpPr>
            <a:spLocks noGrp="1"/>
          </p:cNvSpPr>
          <p:nvPr>
            <p:ph type="body" sz="quarter" idx="14"/>
          </p:nvPr>
        </p:nvSpPr>
        <p:spPr>
          <a:xfrm>
            <a:off x="1572933" y="4377641"/>
            <a:ext cx="11479402" cy="1024896"/>
          </a:xfrm>
          <a:prstGeom prst="rect">
            <a:avLst/>
          </a:prstGeom>
        </p:spPr>
        <p:txBody>
          <a:bodyPr lIns="0" tIns="0" rIns="0" bIns="0" anchor="ctr">
            <a:spAutoFit/>
          </a:bodyPr>
          <a:lstStyle>
            <a:lvl1pPr algn="l">
              <a:lnSpc>
                <a:spcPct val="90000"/>
              </a:lnSpc>
              <a:defRPr sz="7400" b="0" i="0">
                <a:solidFill>
                  <a:schemeClr val="bg1"/>
                </a:solidFill>
                <a:latin typeface="Open Sans Light" charset="0"/>
                <a:ea typeface="Open Sans Light" charset="0"/>
                <a:cs typeface="Open Sans Light" charset="0"/>
                <a:sym typeface="Open Sans"/>
              </a:defRPr>
            </a:lvl1pPr>
          </a:lstStyle>
          <a:p>
            <a:r>
              <a:rPr dirty="0"/>
              <a:t>Lorem Ipsum Heading</a:t>
            </a:r>
          </a:p>
        </p:txBody>
      </p:sp>
      <p:sp>
        <p:nvSpPr>
          <p:cNvPr id="5" name="Shape 102"/>
          <p:cNvSpPr>
            <a:spLocks noGrp="1"/>
          </p:cNvSpPr>
          <p:nvPr>
            <p:ph type="body" sz="quarter" idx="15"/>
          </p:nvPr>
        </p:nvSpPr>
        <p:spPr>
          <a:xfrm>
            <a:off x="1567284" y="5884634"/>
            <a:ext cx="5358002" cy="4472144"/>
          </a:xfrm>
          <a:prstGeom prst="rect">
            <a:avLst/>
          </a:prstGeom>
        </p:spPr>
        <p:txBody>
          <a:bodyPr lIns="0" tIns="0" rIns="0" bIns="0">
            <a:noAutofit/>
          </a:bodyPr>
          <a:lstStyle>
            <a:lvl1pPr algn="l" defTabSz="457200">
              <a:lnSpc>
                <a:spcPct val="120000"/>
              </a:lnSpc>
              <a:defRPr sz="2400" spc="0">
                <a:solidFill>
                  <a:schemeClr val="bg1"/>
                </a:solidFill>
                <a:latin typeface="+mj-lt"/>
                <a:ea typeface="+mj-ea"/>
                <a:cs typeface="+mj-cs"/>
                <a:sym typeface="Open Sans"/>
              </a:defRPr>
            </a:lvl1pPr>
          </a:lstStyle>
          <a:p>
            <a:r>
              <a:rPr dirty="0"/>
              <a:t>Lorem ipsum dolour siamet shame  the unavoidable costs of meeting the obligations under the contract exceed the economic benefits Loreu orders) can be cancelled without paying suame this placeholder for text can be added on your zuniga</a:t>
            </a:r>
          </a:p>
        </p:txBody>
      </p:sp>
      <p:sp>
        <p:nvSpPr>
          <p:cNvPr id="6" name="Shape 103"/>
          <p:cNvSpPr>
            <a:spLocks noGrp="1"/>
          </p:cNvSpPr>
          <p:nvPr>
            <p:ph type="body" sz="quarter" idx="16"/>
          </p:nvPr>
        </p:nvSpPr>
        <p:spPr>
          <a:xfrm>
            <a:off x="7711644" y="5884634"/>
            <a:ext cx="5358002" cy="3779097"/>
          </a:xfrm>
          <a:prstGeom prst="rect">
            <a:avLst/>
          </a:prstGeom>
        </p:spPr>
        <p:txBody>
          <a:bodyPr lIns="0" tIns="0" rIns="0" bIns="0">
            <a:noAutofit/>
          </a:bodyPr>
          <a:lstStyle>
            <a:lvl1pPr algn="l" defTabSz="457200">
              <a:lnSpc>
                <a:spcPct val="120000"/>
              </a:lnSpc>
              <a:defRPr sz="2400" spc="0">
                <a:solidFill>
                  <a:schemeClr val="bg1"/>
                </a:solidFill>
                <a:latin typeface="+mj-lt"/>
                <a:ea typeface="+mj-ea"/>
                <a:cs typeface="+mj-cs"/>
                <a:sym typeface="Open Sans"/>
              </a:defRPr>
            </a:lvl1pPr>
          </a:lstStyle>
          <a:p>
            <a:r>
              <a:rPr dirty="0"/>
              <a:t>della the other contract as a contract in the which the unavoidable costs of meeting the obligations under the contract exceed the economic benefits Loreu orders) can be cancelled without paying suame.</a:t>
            </a:r>
          </a:p>
        </p:txBody>
      </p:sp>
    </p:spTree>
    <p:extLst>
      <p:ext uri="{BB962C8B-B14F-4D97-AF65-F5344CB8AC3E}">
        <p14:creationId xmlns:p14="http://schemas.microsoft.com/office/powerpoint/2010/main" val="104737223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ight - 18">
    <p:spTree>
      <p:nvGrpSpPr>
        <p:cNvPr id="1" name=""/>
        <p:cNvGrpSpPr/>
        <p:nvPr/>
      </p:nvGrpSpPr>
      <p:grpSpPr>
        <a:xfrm>
          <a:off x="0" y="0"/>
          <a:ext cx="0" cy="0"/>
          <a:chOff x="0" y="0"/>
          <a:chExt cx="0" cy="0"/>
        </a:xfrm>
      </p:grpSpPr>
      <p:sp>
        <p:nvSpPr>
          <p:cNvPr id="195" name="Shape 195"/>
          <p:cNvSpPr>
            <a:spLocks noGrp="1"/>
          </p:cNvSpPr>
          <p:nvPr>
            <p:ph type="pic" idx="13"/>
          </p:nvPr>
        </p:nvSpPr>
        <p:spPr>
          <a:xfrm>
            <a:off x="-1" y="0"/>
            <a:ext cx="24384001" cy="13226985"/>
          </a:xfrm>
          <a:prstGeom prst="rect">
            <a:avLst/>
          </a:prstGeom>
        </p:spPr>
        <p:txBody>
          <a:bodyPr lIns="91439" tIns="45719" rIns="91439" bIns="45719">
            <a:noAutofit/>
          </a:bodyPr>
          <a:lstStyle>
            <a:lvl1pPr>
              <a:defRPr>
                <a:solidFill>
                  <a:schemeClr val="bg1"/>
                </a:solidFill>
              </a:defRPr>
            </a:lvl1pPr>
          </a:lstStyle>
          <a:p>
            <a:endParaRPr/>
          </a:p>
        </p:txBody>
      </p:sp>
      <p:sp>
        <p:nvSpPr>
          <p:cNvPr id="196" name="Shape 196"/>
          <p:cNvSpPr>
            <a:spLocks noGrp="1"/>
          </p:cNvSpPr>
          <p:nvPr>
            <p:ph type="body" sz="half" idx="14" hasCustomPrompt="1"/>
          </p:nvPr>
        </p:nvSpPr>
        <p:spPr>
          <a:xfrm>
            <a:off x="1587388" y="1488955"/>
            <a:ext cx="10109531" cy="10109532"/>
          </a:xfrm>
          <a:prstGeom prst="ellipse">
            <a:avLst/>
          </a:prstGeom>
          <a:solidFill>
            <a:srgbClr val="001D45">
              <a:alpha val="50000"/>
            </a:srgbClr>
          </a:solidFill>
          <a:ln w="63500">
            <a:solidFill>
              <a:srgbClr val="2197FF">
                <a:alpha val="50000"/>
              </a:srgbClr>
            </a:solidFill>
          </a:ln>
        </p:spPr>
        <p:txBody>
          <a:bodyPr anchor="ctr">
            <a:noAutofit/>
          </a:bodyPr>
          <a:lstStyle/>
          <a:p>
            <a:pPr>
              <a:defRPr sz="3200">
                <a:solidFill>
                  <a:srgbClr val="F3B37C"/>
                </a:solidFill>
              </a:defRPr>
            </a:pPr>
            <a:r>
              <a:rPr lang="en-US" dirty="0" smtClean="0"/>
              <a:t> </a:t>
            </a:r>
            <a:endParaRPr dirty="0"/>
          </a:p>
        </p:txBody>
      </p:sp>
      <p:sp>
        <p:nvSpPr>
          <p:cNvPr id="197" name="Shape 197"/>
          <p:cNvSpPr/>
          <p:nvPr/>
        </p:nvSpPr>
        <p:spPr>
          <a:xfrm>
            <a:off x="4872951" y="13228384"/>
            <a:ext cx="4879366" cy="487617"/>
          </a:xfrm>
          <a:prstGeom prst="rect">
            <a:avLst/>
          </a:prstGeom>
          <a:solidFill>
            <a:srgbClr val="9E1745"/>
          </a:solidFill>
          <a:ln w="12700">
            <a:miter lim="400000"/>
          </a:ln>
        </p:spPr>
        <p:txBody>
          <a:bodyPr lIns="50800" tIns="50800" rIns="50800" bIns="50800" anchor="ctr"/>
          <a:lstStyle/>
          <a:p>
            <a:pPr marL="0" indent="0" algn="ctr">
              <a:lnSpc>
                <a:spcPct val="100000"/>
              </a:lnSpc>
              <a:buSzTx/>
              <a:buNone/>
              <a:defRPr sz="3200" spc="0">
                <a:solidFill>
                  <a:srgbClr val="81A5BA"/>
                </a:solidFill>
                <a:latin typeface="Helvetica Light"/>
                <a:ea typeface="Helvetica Light"/>
                <a:cs typeface="Helvetica Light"/>
                <a:sym typeface="Helvetica Light"/>
              </a:defRPr>
            </a:pPr>
            <a:endParaRPr/>
          </a:p>
        </p:txBody>
      </p:sp>
      <p:sp>
        <p:nvSpPr>
          <p:cNvPr id="198" name="Shape 198"/>
          <p:cNvSpPr/>
          <p:nvPr/>
        </p:nvSpPr>
        <p:spPr>
          <a:xfrm>
            <a:off x="9745904" y="13228384"/>
            <a:ext cx="4860378" cy="487617"/>
          </a:xfrm>
          <a:prstGeom prst="rect">
            <a:avLst/>
          </a:prstGeom>
          <a:solidFill>
            <a:srgbClr val="1E89E6"/>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
        <p:nvSpPr>
          <p:cNvPr id="199" name="Shape 199"/>
          <p:cNvSpPr/>
          <p:nvPr/>
        </p:nvSpPr>
        <p:spPr>
          <a:xfrm>
            <a:off x="14599870" y="13228384"/>
            <a:ext cx="4879366" cy="487617"/>
          </a:xfrm>
          <a:prstGeom prst="rect">
            <a:avLst/>
          </a:prstGeom>
          <a:solidFill>
            <a:srgbClr val="0D46A1"/>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
        <p:nvSpPr>
          <p:cNvPr id="200" name="Shape 200"/>
          <p:cNvSpPr/>
          <p:nvPr/>
        </p:nvSpPr>
        <p:spPr>
          <a:xfrm>
            <a:off x="19479234" y="13228384"/>
            <a:ext cx="4879366" cy="487617"/>
          </a:xfrm>
          <a:prstGeom prst="rect">
            <a:avLst/>
          </a:prstGeom>
          <a:solidFill>
            <a:srgbClr val="112C6F"/>
          </a:solidFill>
          <a:ln w="12700">
            <a:miter lim="400000"/>
          </a:ln>
        </p:spPr>
        <p:txBody>
          <a:bodyPr lIns="50800" tIns="50800" rIns="50800" bIns="50800" anchor="ctr"/>
          <a:lstStyle/>
          <a:p>
            <a:pPr marL="0" indent="0" algn="ctr">
              <a:lnSpc>
                <a:spcPct val="100000"/>
              </a:lnSpc>
              <a:buSzTx/>
              <a:buNone/>
              <a:defRPr sz="3200" spc="0">
                <a:solidFill>
                  <a:srgbClr val="81A5BA"/>
                </a:solidFill>
                <a:latin typeface="Helvetica Light"/>
                <a:ea typeface="Helvetica Light"/>
                <a:cs typeface="Helvetica Light"/>
                <a:sym typeface="Helvetica Light"/>
              </a:defRPr>
            </a:pPr>
            <a:endParaRPr/>
          </a:p>
        </p:txBody>
      </p:sp>
      <p:sp>
        <p:nvSpPr>
          <p:cNvPr id="201" name="Shape 201"/>
          <p:cNvSpPr/>
          <p:nvPr/>
        </p:nvSpPr>
        <p:spPr>
          <a:xfrm>
            <a:off x="0" y="13228384"/>
            <a:ext cx="4879365" cy="487617"/>
          </a:xfrm>
          <a:prstGeom prst="rect">
            <a:avLst/>
          </a:prstGeom>
          <a:solidFill>
            <a:srgbClr val="D8235F"/>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
        <p:nvSpPr>
          <p:cNvPr id="202" name="Shape 202"/>
          <p:cNvSpPr>
            <a:spLocks noGrp="1"/>
          </p:cNvSpPr>
          <p:nvPr>
            <p:ph type="body" sz="quarter" idx="15"/>
          </p:nvPr>
        </p:nvSpPr>
        <p:spPr>
          <a:xfrm>
            <a:off x="1734887" y="5132634"/>
            <a:ext cx="9809120" cy="914096"/>
          </a:xfrm>
          <a:prstGeom prst="rect">
            <a:avLst/>
          </a:prstGeom>
        </p:spPr>
        <p:txBody>
          <a:bodyPr lIns="0" tIns="0" rIns="0" bIns="0">
            <a:spAutoFit/>
          </a:bodyPr>
          <a:lstStyle>
            <a:lvl1pPr>
              <a:lnSpc>
                <a:spcPct val="90000"/>
              </a:lnSpc>
              <a:defRPr sz="6600" spc="0">
                <a:solidFill>
                  <a:schemeClr val="bg1"/>
                </a:solidFill>
                <a:latin typeface="+mj-lt"/>
                <a:ea typeface="+mj-ea"/>
                <a:cs typeface="+mj-cs"/>
                <a:sym typeface="Open Sans"/>
              </a:defRPr>
            </a:lvl1pPr>
          </a:lstStyle>
          <a:p>
            <a:r>
              <a:rPr dirty="0"/>
              <a:t>Chapter Title</a:t>
            </a:r>
          </a:p>
        </p:txBody>
      </p:sp>
      <p:sp>
        <p:nvSpPr>
          <p:cNvPr id="203" name="Shape 203"/>
          <p:cNvSpPr>
            <a:spLocks noGrp="1"/>
          </p:cNvSpPr>
          <p:nvPr>
            <p:ph type="body" sz="quarter" idx="16"/>
          </p:nvPr>
        </p:nvSpPr>
        <p:spPr>
          <a:xfrm>
            <a:off x="3467471" y="6529867"/>
            <a:ext cx="6374764" cy="1329595"/>
          </a:xfrm>
          <a:prstGeom prst="rect">
            <a:avLst/>
          </a:prstGeom>
        </p:spPr>
        <p:txBody>
          <a:bodyPr lIns="0" tIns="0" rIns="0" bIns="0">
            <a:spAutoFit/>
          </a:bodyPr>
          <a:lstStyle>
            <a:lvl1pPr defTabSz="457200">
              <a:lnSpc>
                <a:spcPct val="120000"/>
              </a:lnSpc>
              <a:defRPr sz="2400" spc="0">
                <a:solidFill>
                  <a:schemeClr val="bg1"/>
                </a:solidFill>
                <a:latin typeface="+mj-lt"/>
                <a:ea typeface="+mj-ea"/>
                <a:cs typeface="+mj-cs"/>
                <a:sym typeface="Open Sans"/>
              </a:defRPr>
            </a:lvl1pPr>
          </a:lstStyle>
          <a:p>
            <a:r>
              <a:rPr dirty="0"/>
              <a:t>Lorem </a:t>
            </a:r>
            <a:r>
              <a:rPr dirty="0" smtClean="0"/>
              <a:t>Ipsum </a:t>
            </a:r>
            <a:r>
              <a:rPr dirty="0"/>
              <a:t>dolor siamet suame this placeholder for text can be added on your instruction zuniga merida della is not simply.</a:t>
            </a:r>
          </a:p>
        </p:txBody>
      </p:sp>
      <p:sp>
        <p:nvSpPr>
          <p:cNvPr id="204" name="Shape 204"/>
          <p:cNvSpPr>
            <a:spLocks noGrp="1"/>
          </p:cNvSpPr>
          <p:nvPr>
            <p:ph type="body" sz="quarter" idx="17"/>
          </p:nvPr>
        </p:nvSpPr>
        <p:spPr>
          <a:xfrm>
            <a:off x="4095963" y="9017563"/>
            <a:ext cx="5219459" cy="1246495"/>
          </a:xfrm>
          <a:prstGeom prst="rect">
            <a:avLst/>
          </a:prstGeom>
        </p:spPr>
        <p:txBody>
          <a:bodyPr lIns="0" tIns="0" rIns="0" bIns="0">
            <a:spAutoFit/>
          </a:bodyPr>
          <a:lstStyle>
            <a:lvl1pPr>
              <a:lnSpc>
                <a:spcPct val="90000"/>
              </a:lnSpc>
              <a:defRPr sz="9000" spc="0">
                <a:solidFill>
                  <a:schemeClr val="bg1"/>
                </a:solidFill>
                <a:latin typeface="Open Sans Light"/>
                <a:ea typeface="Open Sans Light"/>
                <a:cs typeface="Open Sans Light"/>
                <a:sym typeface="Open Sans Light"/>
              </a:defRPr>
            </a:lvl1pPr>
          </a:lstStyle>
          <a:p>
            <a:r>
              <a:rPr dirty="0"/>
              <a:t>1</a:t>
            </a:r>
          </a:p>
        </p:txBody>
      </p:sp>
      <p:sp>
        <p:nvSpPr>
          <p:cNvPr id="17" name="Shape 518"/>
          <p:cNvSpPr/>
          <p:nvPr userDrawn="1"/>
        </p:nvSpPr>
        <p:spPr>
          <a:xfrm>
            <a:off x="6245283"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1E89E6"/>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8" name="Shape 519"/>
          <p:cNvSpPr/>
          <p:nvPr userDrawn="1"/>
        </p:nvSpPr>
        <p:spPr>
          <a:xfrm>
            <a:off x="6871819"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0D46A1"/>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9" name="Shape 520"/>
          <p:cNvSpPr/>
          <p:nvPr userDrawn="1"/>
        </p:nvSpPr>
        <p:spPr>
          <a:xfrm>
            <a:off x="5601814"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D8235F"/>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08" name="Shape 208"/>
          <p:cNvSpPr>
            <a:spLocks noGrp="1"/>
          </p:cNvSpPr>
          <p:nvPr>
            <p:ph type="body" sz="quarter" idx="21" hasCustomPrompt="1"/>
          </p:nvPr>
        </p:nvSpPr>
        <p:spPr>
          <a:xfrm>
            <a:off x="6217928" y="8729133"/>
            <a:ext cx="873850" cy="1"/>
          </a:xfrm>
          <a:prstGeom prst="line">
            <a:avLst/>
          </a:prstGeom>
          <a:ln w="25400" cap="rnd">
            <a:solidFill>
              <a:schemeClr val="bg1"/>
            </a:solidFill>
            <a:custDash>
              <a:ds d="100000" sp="200000"/>
            </a:custDash>
            <a:round/>
          </a:ln>
        </p:spPr>
        <p:txBody>
          <a:bodyPr anchor="ctr">
            <a:noAutofit/>
          </a:bodyPr>
          <a:lstStyle/>
          <a:p>
            <a:pPr>
              <a:defRPr sz="3200">
                <a:solidFill>
                  <a:srgbClr val="F3B37C"/>
                </a:solidFill>
              </a:defRPr>
            </a:pPr>
            <a:r>
              <a:rPr lang="en-US" dirty="0" smtClean="0"/>
              <a:t> </a:t>
            </a:r>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ight - 20">
    <p:spTree>
      <p:nvGrpSpPr>
        <p:cNvPr id="1" name=""/>
        <p:cNvGrpSpPr/>
        <p:nvPr/>
      </p:nvGrpSpPr>
      <p:grpSpPr>
        <a:xfrm>
          <a:off x="0" y="0"/>
          <a:ext cx="0" cy="0"/>
          <a:chOff x="0" y="0"/>
          <a:chExt cx="0" cy="0"/>
        </a:xfrm>
      </p:grpSpPr>
      <p:pic>
        <p:nvPicPr>
          <p:cNvPr id="8" name="pasted-image.pdf"/>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1" y="-1175630"/>
            <a:ext cx="24384001" cy="18377038"/>
          </a:xfrm>
          <a:prstGeom prst="rect">
            <a:avLst/>
          </a:prstGeom>
          <a:ln w="12700">
            <a:miter lim="400000"/>
          </a:ln>
        </p:spPr>
      </p:pic>
      <p:sp>
        <p:nvSpPr>
          <p:cNvPr id="241" name="Shape 241"/>
          <p:cNvSpPr>
            <a:spLocks noGrp="1"/>
          </p:cNvSpPr>
          <p:nvPr>
            <p:ph type="body" sz="quarter" idx="16" hasCustomPrompt="1"/>
          </p:nvPr>
        </p:nvSpPr>
        <p:spPr>
          <a:xfrm>
            <a:off x="10942328" y="9499025"/>
            <a:ext cx="1727528" cy="1"/>
          </a:xfrm>
          <a:prstGeom prst="line">
            <a:avLst/>
          </a:prstGeom>
          <a:ln w="25400" cap="rnd">
            <a:solidFill>
              <a:schemeClr val="accent1">
                <a:hueOff val="47394"/>
                <a:satOff val="-25753"/>
                <a:lumOff val="-7544"/>
              </a:schemeClr>
            </a:solidFill>
            <a:custDash>
              <a:ds d="100000" sp="200000"/>
            </a:custDash>
            <a:round/>
          </a:ln>
        </p:spPr>
        <p:txBody>
          <a:bodyPr anchor="ctr">
            <a:noAutofit/>
          </a:bodyPr>
          <a:lstStyle/>
          <a:p>
            <a:pPr>
              <a:defRPr sz="3200">
                <a:solidFill>
                  <a:srgbClr val="F3B37C"/>
                </a:solidFill>
              </a:defRPr>
            </a:pPr>
            <a:r>
              <a:rPr lang="en-US" dirty="0" smtClean="0"/>
              <a:t> </a:t>
            </a:r>
            <a:endParaRPr dirty="0"/>
          </a:p>
        </p:txBody>
      </p:sp>
      <p:sp>
        <p:nvSpPr>
          <p:cNvPr id="15" name="Shape 518"/>
          <p:cNvSpPr/>
          <p:nvPr userDrawn="1"/>
        </p:nvSpPr>
        <p:spPr>
          <a:xfrm>
            <a:off x="11542578" y="3591033"/>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1E89E6"/>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6" name="Shape 519"/>
          <p:cNvSpPr/>
          <p:nvPr userDrawn="1"/>
        </p:nvSpPr>
        <p:spPr>
          <a:xfrm>
            <a:off x="12169114" y="3591033"/>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0D46A1"/>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7" name="Shape 520"/>
          <p:cNvSpPr/>
          <p:nvPr userDrawn="1"/>
        </p:nvSpPr>
        <p:spPr>
          <a:xfrm>
            <a:off x="10899109" y="3591033"/>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D8235F"/>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0" name="Text Placeholder 2"/>
          <p:cNvSpPr>
            <a:spLocks noGrp="1"/>
          </p:cNvSpPr>
          <p:nvPr>
            <p:ph type="body" sz="quarter" idx="14" hasCustomPrompt="1"/>
          </p:nvPr>
        </p:nvSpPr>
        <p:spPr>
          <a:xfrm>
            <a:off x="4344161" y="5130799"/>
            <a:ext cx="15400106" cy="3522133"/>
          </a:xfrm>
          <a:prstGeom prst="rect">
            <a:avLst/>
          </a:prstGeom>
        </p:spPr>
        <p:txBody>
          <a:bodyPr/>
          <a:lstStyle>
            <a:lvl1pPr marL="0" indent="0" algn="l">
              <a:buSzTx/>
              <a:buNone/>
              <a:defRPr sz="6500" b="0" i="0" spc="0">
                <a:solidFill>
                  <a:schemeClr val="bg1"/>
                </a:solidFill>
                <a:latin typeface="Open Sans Light" charset="0"/>
                <a:ea typeface="Open Sans Light" charset="0"/>
                <a:cs typeface="Open Sans Light" charset="0"/>
              </a:defRPr>
            </a:lvl1pPr>
          </a:lstStyle>
          <a:p>
            <a:pPr marL="0" indent="0">
              <a:buSzTx/>
              <a:buNone/>
              <a:defRPr spc="0"/>
            </a:pPr>
            <a:r>
              <a:rPr lang="en-US" dirty="0" err="1" smtClean="0"/>
              <a:t>Lorem</a:t>
            </a:r>
            <a:r>
              <a:rPr lang="en-US" dirty="0" smtClean="0"/>
              <a:t> </a:t>
            </a:r>
            <a:r>
              <a:rPr lang="en-US" dirty="0" err="1" smtClean="0"/>
              <a:t>ipsum</a:t>
            </a:r>
            <a:r>
              <a:rPr lang="en-US" dirty="0" smtClean="0"/>
              <a:t> dolor </a:t>
            </a:r>
            <a:r>
              <a:rPr lang="en-US" dirty="0" err="1" smtClean="0"/>
              <a:t>siamet</a:t>
            </a:r>
            <a:r>
              <a:rPr lang="en-US" dirty="0" smtClean="0"/>
              <a:t> suave on </a:t>
            </a:r>
            <a:r>
              <a:rPr lang="en-US" dirty="0" err="1" smtClean="0"/>
              <a:t>sait</a:t>
            </a:r>
            <a:r>
              <a:rPr lang="en-US" dirty="0" smtClean="0"/>
              <a:t> </a:t>
            </a:r>
            <a:r>
              <a:rPr lang="en-US" dirty="0" err="1" smtClean="0"/>
              <a:t>depuis</a:t>
            </a:r>
            <a:r>
              <a:rPr lang="en-US" dirty="0" smtClean="0"/>
              <a:t> </a:t>
            </a:r>
            <a:r>
              <a:rPr lang="en-US" dirty="0" err="1" smtClean="0"/>
              <a:t>longtemps</a:t>
            </a:r>
            <a:r>
              <a:rPr lang="en-US" dirty="0" smtClean="0"/>
              <a:t> </a:t>
            </a:r>
            <a:r>
              <a:rPr lang="en-US" dirty="0" err="1" smtClean="0"/>
              <a:t>que</a:t>
            </a:r>
            <a:r>
              <a:rPr lang="en-US" dirty="0" smtClean="0"/>
              <a:t> </a:t>
            </a:r>
            <a:r>
              <a:rPr lang="en-US" dirty="0" err="1" smtClean="0"/>
              <a:t>travailler</a:t>
            </a:r>
            <a:r>
              <a:rPr lang="en-US" dirty="0" smtClean="0"/>
              <a:t> avec </a:t>
            </a:r>
            <a:r>
              <a:rPr lang="en-US" dirty="0" err="1" smtClean="0"/>
              <a:t>contenant</a:t>
            </a:r>
            <a:r>
              <a:rPr lang="en-US" dirty="0" smtClean="0"/>
              <a:t> </a:t>
            </a:r>
            <a:r>
              <a:rPr lang="en-US" dirty="0" err="1" smtClean="0"/>
              <a:t>duest</a:t>
            </a:r>
            <a:r>
              <a:rPr lang="en-US" dirty="0" smtClean="0"/>
              <a:t> source.</a:t>
            </a:r>
            <a:endParaRPr 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262"/>
          <p:cNvSpPr>
            <a:spLocks noGrp="1"/>
          </p:cNvSpPr>
          <p:nvPr>
            <p:ph type="pic" sz="quarter" idx="13"/>
          </p:nvPr>
        </p:nvSpPr>
        <p:spPr>
          <a:xfrm>
            <a:off x="3325684" y="8350057"/>
            <a:ext cx="5543327" cy="4440551"/>
          </a:xfrm>
          <a:prstGeom prst="rect">
            <a:avLst/>
          </a:prstGeom>
        </p:spPr>
        <p:txBody>
          <a:bodyPr lIns="91439" tIns="45719" rIns="91439" bIns="45719">
            <a:noAutofit/>
          </a:bodyPr>
          <a:lstStyle>
            <a:lvl1pPr>
              <a:defRPr>
                <a:solidFill>
                  <a:schemeClr val="bg1"/>
                </a:solidFill>
              </a:defRPr>
            </a:lvl1pPr>
          </a:lstStyle>
          <a:p>
            <a:endParaRPr/>
          </a:p>
        </p:txBody>
      </p:sp>
      <p:sp>
        <p:nvSpPr>
          <p:cNvPr id="4" name="Shape 263"/>
          <p:cNvSpPr>
            <a:spLocks noGrp="1"/>
          </p:cNvSpPr>
          <p:nvPr>
            <p:ph type="pic" sz="quarter" idx="14"/>
          </p:nvPr>
        </p:nvSpPr>
        <p:spPr>
          <a:xfrm>
            <a:off x="9420509" y="8350057"/>
            <a:ext cx="5543327" cy="4440551"/>
          </a:xfrm>
          <a:prstGeom prst="rect">
            <a:avLst/>
          </a:prstGeom>
        </p:spPr>
        <p:txBody>
          <a:bodyPr lIns="91439" tIns="45719" rIns="91439" bIns="45719">
            <a:noAutofit/>
          </a:bodyPr>
          <a:lstStyle>
            <a:lvl1pPr>
              <a:defRPr>
                <a:solidFill>
                  <a:schemeClr val="bg1"/>
                </a:solidFill>
              </a:defRPr>
            </a:lvl1pPr>
          </a:lstStyle>
          <a:p>
            <a:endParaRPr dirty="0"/>
          </a:p>
        </p:txBody>
      </p:sp>
      <p:sp>
        <p:nvSpPr>
          <p:cNvPr id="5" name="Shape 264"/>
          <p:cNvSpPr>
            <a:spLocks noGrp="1"/>
          </p:cNvSpPr>
          <p:nvPr>
            <p:ph type="pic" sz="quarter" idx="15"/>
          </p:nvPr>
        </p:nvSpPr>
        <p:spPr>
          <a:xfrm>
            <a:off x="15515162" y="8350057"/>
            <a:ext cx="5543327" cy="4440551"/>
          </a:xfrm>
          <a:prstGeom prst="rect">
            <a:avLst/>
          </a:prstGeom>
        </p:spPr>
        <p:txBody>
          <a:bodyPr lIns="91439" tIns="45719" rIns="91439" bIns="45719">
            <a:noAutofit/>
          </a:bodyPr>
          <a:lstStyle>
            <a:lvl1pPr>
              <a:defRPr>
                <a:solidFill>
                  <a:schemeClr val="bg1"/>
                </a:solidFill>
              </a:defRPr>
            </a:lvl1pPr>
          </a:lstStyle>
          <a:p>
            <a:endParaRPr/>
          </a:p>
        </p:txBody>
      </p:sp>
      <p:sp>
        <p:nvSpPr>
          <p:cNvPr id="6" name="Shape 265"/>
          <p:cNvSpPr>
            <a:spLocks noGrp="1"/>
          </p:cNvSpPr>
          <p:nvPr>
            <p:ph type="pic" sz="quarter" idx="16"/>
          </p:nvPr>
        </p:nvSpPr>
        <p:spPr>
          <a:xfrm>
            <a:off x="3325684" y="3393258"/>
            <a:ext cx="5543327" cy="4440550"/>
          </a:xfrm>
          <a:prstGeom prst="rect">
            <a:avLst/>
          </a:prstGeom>
        </p:spPr>
        <p:txBody>
          <a:bodyPr lIns="91439" tIns="45719" rIns="91439" bIns="45719">
            <a:noAutofit/>
          </a:bodyPr>
          <a:lstStyle>
            <a:lvl1pPr>
              <a:defRPr>
                <a:solidFill>
                  <a:schemeClr val="bg1"/>
                </a:solidFill>
              </a:defRPr>
            </a:lvl1pPr>
          </a:lstStyle>
          <a:p>
            <a:endParaRPr/>
          </a:p>
        </p:txBody>
      </p:sp>
      <p:sp>
        <p:nvSpPr>
          <p:cNvPr id="7" name="Shape 266"/>
          <p:cNvSpPr>
            <a:spLocks noGrp="1"/>
          </p:cNvSpPr>
          <p:nvPr>
            <p:ph type="pic" sz="quarter" idx="17"/>
          </p:nvPr>
        </p:nvSpPr>
        <p:spPr>
          <a:xfrm>
            <a:off x="9420509" y="3393258"/>
            <a:ext cx="5543327" cy="4440550"/>
          </a:xfrm>
          <a:prstGeom prst="rect">
            <a:avLst/>
          </a:prstGeom>
        </p:spPr>
        <p:txBody>
          <a:bodyPr lIns="91439" tIns="45719" rIns="91439" bIns="45719">
            <a:noAutofit/>
          </a:bodyPr>
          <a:lstStyle>
            <a:lvl1pPr>
              <a:defRPr>
                <a:solidFill>
                  <a:schemeClr val="bg1"/>
                </a:solidFill>
              </a:defRPr>
            </a:lvl1pPr>
          </a:lstStyle>
          <a:p>
            <a:endParaRPr/>
          </a:p>
        </p:txBody>
      </p:sp>
      <p:sp>
        <p:nvSpPr>
          <p:cNvPr id="8" name="Shape 267"/>
          <p:cNvSpPr>
            <a:spLocks noGrp="1"/>
          </p:cNvSpPr>
          <p:nvPr>
            <p:ph type="pic" sz="quarter" idx="18"/>
          </p:nvPr>
        </p:nvSpPr>
        <p:spPr>
          <a:xfrm>
            <a:off x="15515162" y="3393258"/>
            <a:ext cx="5543327" cy="4440550"/>
          </a:xfrm>
          <a:prstGeom prst="rect">
            <a:avLst/>
          </a:prstGeom>
        </p:spPr>
        <p:txBody>
          <a:bodyPr lIns="91439" tIns="45719" rIns="91439" bIns="45719">
            <a:noAutofit/>
          </a:bodyPr>
          <a:lstStyle>
            <a:lvl1pPr>
              <a:defRPr>
                <a:solidFill>
                  <a:schemeClr val="bg1"/>
                </a:solidFill>
              </a:defRPr>
            </a:lvl1pPr>
          </a:lstStyle>
          <a:p>
            <a:endParaRPr/>
          </a:p>
        </p:txBody>
      </p:sp>
      <p:sp>
        <p:nvSpPr>
          <p:cNvPr id="9" name="Shape 268"/>
          <p:cNvSpPr>
            <a:spLocks noGrp="1"/>
          </p:cNvSpPr>
          <p:nvPr>
            <p:ph type="body" sz="quarter" idx="19" hasCustomPrompt="1"/>
          </p:nvPr>
        </p:nvSpPr>
        <p:spPr>
          <a:xfrm>
            <a:off x="3325684" y="6891412"/>
            <a:ext cx="5543327" cy="965201"/>
          </a:xfrm>
          <a:prstGeom prst="rect">
            <a:avLst/>
          </a:prstGeom>
          <a:solidFill>
            <a:srgbClr val="0D46A1"/>
          </a:solidFill>
        </p:spPr>
        <p:txBody>
          <a:bodyPr anchor="ctr">
            <a:noAutofit/>
          </a:bodyPr>
          <a:lstStyle/>
          <a:p>
            <a:pPr>
              <a:defRPr sz="3200">
                <a:solidFill>
                  <a:srgbClr val="F3B37C"/>
                </a:solidFill>
              </a:defRPr>
            </a:pPr>
            <a:r>
              <a:rPr lang="en-US" dirty="0" smtClean="0"/>
              <a:t> </a:t>
            </a:r>
            <a:endParaRPr dirty="0"/>
          </a:p>
        </p:txBody>
      </p:sp>
      <p:sp>
        <p:nvSpPr>
          <p:cNvPr id="10" name="Shape 269"/>
          <p:cNvSpPr>
            <a:spLocks noGrp="1"/>
          </p:cNvSpPr>
          <p:nvPr>
            <p:ph type="body" sz="quarter" idx="20"/>
          </p:nvPr>
        </p:nvSpPr>
        <p:spPr>
          <a:xfrm>
            <a:off x="3708400" y="7113662"/>
            <a:ext cx="4777723" cy="520701"/>
          </a:xfrm>
          <a:prstGeom prst="rect">
            <a:avLst/>
          </a:prstGeom>
        </p:spPr>
        <p:txBody>
          <a:bodyPr anchor="ctr">
            <a:spAutoFit/>
          </a:bodyPr>
          <a:lstStyle>
            <a:lvl1pPr algn="l" defTabSz="457200">
              <a:lnSpc>
                <a:spcPct val="120000"/>
              </a:lnSpc>
              <a:defRPr sz="2400" spc="0">
                <a:solidFill>
                  <a:srgbClr val="FFFFFF"/>
                </a:solidFill>
                <a:latin typeface="+mn-lt"/>
                <a:ea typeface="+mn-ea"/>
                <a:cs typeface="+mn-cs"/>
                <a:sym typeface="Open Sans Semibold"/>
              </a:defRPr>
            </a:lvl1pPr>
          </a:lstStyle>
          <a:p>
            <a:pPr>
              <a:defRPr>
                <a:solidFill>
                  <a:srgbClr val="53585F"/>
                </a:solidFill>
                <a:latin typeface="+mj-lt"/>
                <a:ea typeface="+mj-ea"/>
                <a:cs typeface="+mj-cs"/>
                <a:sym typeface="Open Sans"/>
              </a:defRPr>
            </a:pPr>
            <a:r>
              <a:rPr dirty="0">
                <a:solidFill>
                  <a:srgbClr val="FFFFFF"/>
                </a:solidFill>
                <a:latin typeface="+mn-lt"/>
                <a:ea typeface="+mn-ea"/>
                <a:cs typeface="+mn-cs"/>
                <a:sym typeface="Open Sans Semibold"/>
              </a:rPr>
              <a:t>Project Name</a:t>
            </a:r>
          </a:p>
        </p:txBody>
      </p:sp>
      <p:sp>
        <p:nvSpPr>
          <p:cNvPr id="11" name="Shape 270"/>
          <p:cNvSpPr>
            <a:spLocks noGrp="1"/>
          </p:cNvSpPr>
          <p:nvPr>
            <p:ph type="body" sz="quarter" idx="21" hasCustomPrompt="1"/>
          </p:nvPr>
        </p:nvSpPr>
        <p:spPr>
          <a:xfrm>
            <a:off x="9420336" y="6891412"/>
            <a:ext cx="5543327" cy="965201"/>
          </a:xfrm>
          <a:prstGeom prst="rect">
            <a:avLst/>
          </a:prstGeom>
          <a:solidFill>
            <a:srgbClr val="112C6F"/>
          </a:solidFill>
        </p:spPr>
        <p:txBody>
          <a:bodyPr anchor="ctr">
            <a:noAutofit/>
          </a:bodyPr>
          <a:lstStyle/>
          <a:p>
            <a:pPr>
              <a:defRPr sz="3200">
                <a:solidFill>
                  <a:srgbClr val="81A5BA"/>
                </a:solidFill>
              </a:defRPr>
            </a:pPr>
            <a:r>
              <a:rPr lang="en-US" dirty="0" smtClean="0"/>
              <a:t> </a:t>
            </a:r>
            <a:endParaRPr dirty="0"/>
          </a:p>
        </p:txBody>
      </p:sp>
      <p:sp>
        <p:nvSpPr>
          <p:cNvPr id="12" name="Shape 272"/>
          <p:cNvSpPr>
            <a:spLocks noGrp="1"/>
          </p:cNvSpPr>
          <p:nvPr>
            <p:ph type="body" sz="quarter" idx="23" hasCustomPrompt="1"/>
          </p:nvPr>
        </p:nvSpPr>
        <p:spPr>
          <a:xfrm>
            <a:off x="15514989" y="6891412"/>
            <a:ext cx="5543327" cy="965201"/>
          </a:xfrm>
          <a:prstGeom prst="rect">
            <a:avLst/>
          </a:prstGeom>
          <a:solidFill>
            <a:srgbClr val="2197FF"/>
          </a:solidFill>
        </p:spPr>
        <p:txBody>
          <a:bodyPr anchor="ctr">
            <a:noAutofit/>
          </a:bodyPr>
          <a:lstStyle/>
          <a:p>
            <a:pPr>
              <a:defRPr sz="3200">
                <a:solidFill>
                  <a:srgbClr val="F3B37C"/>
                </a:solidFill>
              </a:defRPr>
            </a:pPr>
            <a:r>
              <a:rPr lang="en-US" dirty="0" smtClean="0"/>
              <a:t> </a:t>
            </a:r>
            <a:endParaRPr dirty="0"/>
          </a:p>
        </p:txBody>
      </p:sp>
      <p:sp>
        <p:nvSpPr>
          <p:cNvPr id="13" name="Shape 273"/>
          <p:cNvSpPr>
            <a:spLocks noGrp="1"/>
          </p:cNvSpPr>
          <p:nvPr>
            <p:ph type="body" sz="quarter" idx="24"/>
          </p:nvPr>
        </p:nvSpPr>
        <p:spPr>
          <a:xfrm>
            <a:off x="15897704" y="7113662"/>
            <a:ext cx="4876883" cy="520701"/>
          </a:xfrm>
          <a:prstGeom prst="rect">
            <a:avLst/>
          </a:prstGeom>
        </p:spPr>
        <p:txBody>
          <a:bodyPr anchor="ctr">
            <a:spAutoFit/>
          </a:bodyPr>
          <a:lstStyle>
            <a:lvl1pPr algn="l" defTabSz="457200">
              <a:lnSpc>
                <a:spcPct val="120000"/>
              </a:lnSpc>
              <a:defRPr sz="2400" spc="0">
                <a:solidFill>
                  <a:srgbClr val="FFFFFF"/>
                </a:solidFill>
                <a:latin typeface="+mn-lt"/>
                <a:ea typeface="+mn-ea"/>
                <a:cs typeface="+mn-cs"/>
                <a:sym typeface="Open Sans Semibold"/>
              </a:defRPr>
            </a:lvl1pPr>
          </a:lstStyle>
          <a:p>
            <a:pPr>
              <a:defRPr>
                <a:solidFill>
                  <a:srgbClr val="53585F"/>
                </a:solidFill>
                <a:latin typeface="+mj-lt"/>
                <a:ea typeface="+mj-ea"/>
                <a:cs typeface="+mj-cs"/>
                <a:sym typeface="Open Sans"/>
              </a:defRPr>
            </a:pPr>
            <a:r>
              <a:rPr>
                <a:solidFill>
                  <a:srgbClr val="FFFFFF"/>
                </a:solidFill>
                <a:latin typeface="+mn-lt"/>
                <a:ea typeface="+mn-ea"/>
                <a:cs typeface="+mn-cs"/>
                <a:sym typeface="Open Sans Semibold"/>
              </a:rPr>
              <a:t>Project Name</a:t>
            </a:r>
          </a:p>
        </p:txBody>
      </p:sp>
      <p:sp>
        <p:nvSpPr>
          <p:cNvPr id="14" name="Shape 274"/>
          <p:cNvSpPr>
            <a:spLocks noGrp="1"/>
          </p:cNvSpPr>
          <p:nvPr>
            <p:ph type="body" sz="quarter" idx="25" hasCustomPrompt="1"/>
          </p:nvPr>
        </p:nvSpPr>
        <p:spPr>
          <a:xfrm>
            <a:off x="3325684" y="11852662"/>
            <a:ext cx="5543327" cy="965201"/>
          </a:xfrm>
          <a:prstGeom prst="rect">
            <a:avLst/>
          </a:prstGeom>
          <a:solidFill>
            <a:srgbClr val="ED286B"/>
          </a:solidFill>
        </p:spPr>
        <p:txBody>
          <a:bodyPr anchor="ctr">
            <a:noAutofit/>
          </a:bodyPr>
          <a:lstStyle/>
          <a:p>
            <a:pPr>
              <a:defRPr sz="3200">
                <a:solidFill>
                  <a:srgbClr val="F3B37C"/>
                </a:solidFill>
              </a:defRPr>
            </a:pPr>
            <a:r>
              <a:rPr lang="en-US" dirty="0" smtClean="0"/>
              <a:t> </a:t>
            </a:r>
            <a:endParaRPr dirty="0"/>
          </a:p>
        </p:txBody>
      </p:sp>
      <p:sp>
        <p:nvSpPr>
          <p:cNvPr id="15" name="Shape 276"/>
          <p:cNvSpPr>
            <a:spLocks noGrp="1"/>
          </p:cNvSpPr>
          <p:nvPr>
            <p:ph type="body" sz="quarter" idx="27" hasCustomPrompt="1"/>
          </p:nvPr>
        </p:nvSpPr>
        <p:spPr>
          <a:xfrm>
            <a:off x="9420336" y="11852662"/>
            <a:ext cx="5543327" cy="965201"/>
          </a:xfrm>
          <a:prstGeom prst="rect">
            <a:avLst/>
          </a:prstGeom>
          <a:solidFill>
            <a:srgbClr val="AF1B4E"/>
          </a:solidFill>
        </p:spPr>
        <p:txBody>
          <a:bodyPr anchor="ctr">
            <a:noAutofit/>
          </a:bodyPr>
          <a:lstStyle/>
          <a:p>
            <a:pPr>
              <a:defRPr sz="3200">
                <a:solidFill>
                  <a:srgbClr val="81A5BA"/>
                </a:solidFill>
              </a:defRPr>
            </a:pPr>
            <a:r>
              <a:rPr lang="en-US" dirty="0" smtClean="0"/>
              <a:t> </a:t>
            </a:r>
            <a:endParaRPr dirty="0"/>
          </a:p>
        </p:txBody>
      </p:sp>
      <p:sp>
        <p:nvSpPr>
          <p:cNvPr id="16" name="Shape 277"/>
          <p:cNvSpPr>
            <a:spLocks noGrp="1"/>
          </p:cNvSpPr>
          <p:nvPr>
            <p:ph type="body" sz="quarter" idx="28"/>
          </p:nvPr>
        </p:nvSpPr>
        <p:spPr>
          <a:xfrm>
            <a:off x="9803052" y="12074912"/>
            <a:ext cx="4777896" cy="520701"/>
          </a:xfrm>
          <a:prstGeom prst="rect">
            <a:avLst/>
          </a:prstGeom>
        </p:spPr>
        <p:txBody>
          <a:bodyPr anchor="ctr">
            <a:spAutoFit/>
          </a:bodyPr>
          <a:lstStyle>
            <a:lvl1pPr algn="l" defTabSz="457200">
              <a:lnSpc>
                <a:spcPct val="120000"/>
              </a:lnSpc>
              <a:defRPr sz="2400" spc="0">
                <a:solidFill>
                  <a:srgbClr val="FFFFFF"/>
                </a:solidFill>
                <a:latin typeface="+mn-lt"/>
                <a:ea typeface="+mn-ea"/>
                <a:cs typeface="+mn-cs"/>
                <a:sym typeface="Open Sans Semibold"/>
              </a:defRPr>
            </a:lvl1pPr>
          </a:lstStyle>
          <a:p>
            <a:pPr>
              <a:defRPr>
                <a:solidFill>
                  <a:srgbClr val="53585F"/>
                </a:solidFill>
                <a:latin typeface="+mj-lt"/>
                <a:ea typeface="+mj-ea"/>
                <a:cs typeface="+mj-cs"/>
                <a:sym typeface="Open Sans"/>
              </a:defRPr>
            </a:pPr>
            <a:r>
              <a:rPr>
                <a:solidFill>
                  <a:srgbClr val="FFFFFF"/>
                </a:solidFill>
                <a:latin typeface="+mn-lt"/>
                <a:ea typeface="+mn-ea"/>
                <a:cs typeface="+mn-cs"/>
                <a:sym typeface="Open Sans Semibold"/>
              </a:rPr>
              <a:t>Project Name</a:t>
            </a:r>
          </a:p>
        </p:txBody>
      </p:sp>
      <p:sp>
        <p:nvSpPr>
          <p:cNvPr id="17" name="Shape 278"/>
          <p:cNvSpPr>
            <a:spLocks noGrp="1"/>
          </p:cNvSpPr>
          <p:nvPr>
            <p:ph type="body" sz="quarter" idx="29" hasCustomPrompt="1"/>
          </p:nvPr>
        </p:nvSpPr>
        <p:spPr>
          <a:xfrm>
            <a:off x="15514989" y="11852662"/>
            <a:ext cx="5543327" cy="965201"/>
          </a:xfrm>
          <a:prstGeom prst="rect">
            <a:avLst/>
          </a:prstGeom>
          <a:solidFill>
            <a:srgbClr val="971643"/>
          </a:solidFill>
        </p:spPr>
        <p:txBody>
          <a:bodyPr anchor="ctr">
            <a:noAutofit/>
          </a:bodyPr>
          <a:lstStyle/>
          <a:p>
            <a:pPr>
              <a:defRPr sz="3200">
                <a:solidFill>
                  <a:srgbClr val="81A5BA"/>
                </a:solidFill>
              </a:defRPr>
            </a:pPr>
            <a:r>
              <a:rPr lang="en-US" dirty="0" smtClean="0"/>
              <a:t> </a:t>
            </a:r>
            <a:endParaRPr dirty="0"/>
          </a:p>
        </p:txBody>
      </p:sp>
      <p:sp>
        <p:nvSpPr>
          <p:cNvPr id="18" name="Shape 279"/>
          <p:cNvSpPr>
            <a:spLocks noGrp="1"/>
          </p:cNvSpPr>
          <p:nvPr>
            <p:ph type="body" sz="quarter" idx="30"/>
          </p:nvPr>
        </p:nvSpPr>
        <p:spPr>
          <a:xfrm>
            <a:off x="15897704" y="12074912"/>
            <a:ext cx="4778071" cy="520701"/>
          </a:xfrm>
          <a:prstGeom prst="rect">
            <a:avLst/>
          </a:prstGeom>
        </p:spPr>
        <p:txBody>
          <a:bodyPr anchor="ctr">
            <a:spAutoFit/>
          </a:bodyPr>
          <a:lstStyle>
            <a:lvl1pPr algn="l" defTabSz="457200">
              <a:lnSpc>
                <a:spcPct val="120000"/>
              </a:lnSpc>
              <a:defRPr sz="2400" spc="0">
                <a:solidFill>
                  <a:srgbClr val="FFFFFF"/>
                </a:solidFill>
                <a:latin typeface="+mn-lt"/>
                <a:ea typeface="+mn-ea"/>
                <a:cs typeface="+mn-cs"/>
                <a:sym typeface="Open Sans Semibold"/>
              </a:defRPr>
            </a:lvl1pPr>
          </a:lstStyle>
          <a:p>
            <a:pPr>
              <a:defRPr>
                <a:solidFill>
                  <a:srgbClr val="53585F"/>
                </a:solidFill>
                <a:latin typeface="+mj-lt"/>
                <a:ea typeface="+mj-ea"/>
                <a:cs typeface="+mj-cs"/>
                <a:sym typeface="Open Sans"/>
              </a:defRPr>
            </a:pPr>
            <a:r>
              <a:rPr>
                <a:solidFill>
                  <a:srgbClr val="FFFFFF"/>
                </a:solidFill>
                <a:latin typeface="+mn-lt"/>
                <a:ea typeface="+mn-ea"/>
                <a:cs typeface="+mn-cs"/>
                <a:sym typeface="Open Sans Semibold"/>
              </a:rPr>
              <a:t>Project Name</a:t>
            </a:r>
          </a:p>
        </p:txBody>
      </p:sp>
      <p:sp>
        <p:nvSpPr>
          <p:cNvPr id="19" name="Shape 293"/>
          <p:cNvSpPr>
            <a:spLocks noGrp="1"/>
          </p:cNvSpPr>
          <p:nvPr>
            <p:ph type="body" sz="quarter" idx="32" hasCustomPrompt="1"/>
          </p:nvPr>
        </p:nvSpPr>
        <p:spPr>
          <a:xfrm>
            <a:off x="1009650" y="572998"/>
            <a:ext cx="19426634" cy="900246"/>
          </a:xfrm>
          <a:prstGeom prst="rect">
            <a:avLst/>
          </a:prstGeom>
        </p:spPr>
        <p:txBody>
          <a:bodyPr lIns="0" tIns="0" rIns="0" bIns="0" anchor="ctr">
            <a:spAutoFit/>
          </a:bodyPr>
          <a:lstStyle>
            <a:lvl1pPr algn="l">
              <a:lnSpc>
                <a:spcPct val="90000"/>
              </a:lnSpc>
              <a:defRPr sz="6500" spc="0">
                <a:solidFill>
                  <a:schemeClr val="bg1"/>
                </a:solidFill>
                <a:latin typeface="+mj-lt"/>
                <a:ea typeface="+mj-ea"/>
                <a:cs typeface="+mj-cs"/>
                <a:sym typeface="Open Sans"/>
              </a:defRPr>
            </a:lvl1pPr>
          </a:lstStyle>
          <a:p>
            <a:r>
              <a:rPr dirty="0"/>
              <a:t>Add Your Header Here</a:t>
            </a:r>
          </a:p>
        </p:txBody>
      </p:sp>
      <p:sp>
        <p:nvSpPr>
          <p:cNvPr id="20" name="Text Placeholder 4"/>
          <p:cNvSpPr>
            <a:spLocks noGrp="1"/>
          </p:cNvSpPr>
          <p:nvPr>
            <p:ph type="body" sz="quarter" idx="35" hasCustomPrompt="1"/>
          </p:nvPr>
        </p:nvSpPr>
        <p:spPr>
          <a:xfrm>
            <a:off x="9802879" y="7151873"/>
            <a:ext cx="4777723" cy="482490"/>
          </a:xfrm>
          <a:prstGeom prst="rect">
            <a:avLst/>
          </a:prstGeom>
        </p:spPr>
        <p:txBody>
          <a:bodyPr/>
          <a:lstStyle>
            <a:lvl1pPr algn="l">
              <a:defRPr sz="2400" baseline="0">
                <a:solidFill>
                  <a:schemeClr val="bg1"/>
                </a:solidFill>
                <a:latin typeface="Open Sans Semibold" charset="0"/>
              </a:defRPr>
            </a:lvl1pPr>
          </a:lstStyle>
          <a:p>
            <a:pPr lvl="0"/>
            <a:r>
              <a:rPr lang="en-US" dirty="0" smtClean="0"/>
              <a:t>Project Name</a:t>
            </a:r>
            <a:endParaRPr lang="en-US" dirty="0"/>
          </a:p>
        </p:txBody>
      </p:sp>
      <p:sp>
        <p:nvSpPr>
          <p:cNvPr id="21" name="Text Placeholder 4"/>
          <p:cNvSpPr>
            <a:spLocks noGrp="1"/>
          </p:cNvSpPr>
          <p:nvPr>
            <p:ph type="body" sz="quarter" idx="36" hasCustomPrompt="1"/>
          </p:nvPr>
        </p:nvSpPr>
        <p:spPr>
          <a:xfrm>
            <a:off x="3708400" y="12094017"/>
            <a:ext cx="4777723" cy="482490"/>
          </a:xfrm>
          <a:prstGeom prst="rect">
            <a:avLst/>
          </a:prstGeom>
        </p:spPr>
        <p:txBody>
          <a:bodyPr/>
          <a:lstStyle>
            <a:lvl1pPr algn="l">
              <a:defRPr sz="2400" baseline="0">
                <a:solidFill>
                  <a:schemeClr val="bg1"/>
                </a:solidFill>
                <a:latin typeface="Open Sans Semibold" charset="0"/>
              </a:defRPr>
            </a:lvl1pPr>
          </a:lstStyle>
          <a:p>
            <a:pPr lvl="0"/>
            <a:r>
              <a:rPr lang="en-US" dirty="0" smtClean="0"/>
              <a:t>Project Name</a:t>
            </a:r>
            <a:endParaRPr lang="en-US" dirty="0"/>
          </a:p>
        </p:txBody>
      </p:sp>
      <p:sp>
        <p:nvSpPr>
          <p:cNvPr id="22" name="Shape 291"/>
          <p:cNvSpPr>
            <a:spLocks noGrp="1"/>
          </p:cNvSpPr>
          <p:nvPr>
            <p:ph type="body" sz="quarter" idx="38" hasCustomPrompt="1"/>
          </p:nvPr>
        </p:nvSpPr>
        <p:spPr>
          <a:xfrm>
            <a:off x="1009650" y="2462233"/>
            <a:ext cx="22364700" cy="1"/>
          </a:xfrm>
          <a:prstGeom prst="line">
            <a:avLst/>
          </a:prstGeom>
          <a:ln w="9525">
            <a:solidFill>
              <a:srgbClr val="A6AAA9"/>
            </a:solidFill>
          </a:ln>
        </p:spPr>
        <p:txBody>
          <a:bodyPr anchor="ctr">
            <a:noAutofit/>
          </a:bodyPr>
          <a:lstStyle>
            <a:lvl1pPr>
              <a:defRPr>
                <a:solidFill>
                  <a:schemeClr val="bg1"/>
                </a:solidFill>
              </a:defRPr>
            </a:lvl1pPr>
          </a:lstStyle>
          <a:p>
            <a:pPr>
              <a:defRPr sz="3200">
                <a:solidFill>
                  <a:srgbClr val="F3B37C"/>
                </a:solidFill>
              </a:defRPr>
            </a:pPr>
            <a:r>
              <a:rPr lang="en-US" dirty="0" smtClean="0"/>
              <a:t> </a:t>
            </a:r>
            <a:endParaRPr dirty="0"/>
          </a:p>
        </p:txBody>
      </p:sp>
      <p:sp>
        <p:nvSpPr>
          <p:cNvPr id="23" name="Text Placeholder 2"/>
          <p:cNvSpPr>
            <a:spLocks noGrp="1"/>
          </p:cNvSpPr>
          <p:nvPr>
            <p:ph type="body" sz="quarter" idx="39" hasCustomPrompt="1"/>
          </p:nvPr>
        </p:nvSpPr>
        <p:spPr>
          <a:xfrm>
            <a:off x="924984" y="1591625"/>
            <a:ext cx="19511300" cy="769938"/>
          </a:xfrm>
          <a:prstGeom prst="rect">
            <a:avLst/>
          </a:prstGeom>
        </p:spPr>
        <p:txBody>
          <a:bodyPr/>
          <a:lstStyle>
            <a:lvl1pPr algn="l">
              <a:defRPr lang="en-US" sz="2400" baseline="0" dirty="0">
                <a:solidFill>
                  <a:schemeClr val="bg1"/>
                </a:solidFill>
                <a:latin typeface="Open Sans Semibold" charset="0"/>
                <a:sym typeface="Open Sans Semibold"/>
              </a:defRPr>
            </a:lvl1pPr>
          </a:lstStyle>
          <a:p>
            <a:pPr>
              <a:defRPr>
                <a:latin typeface="+mj-lt"/>
                <a:ea typeface="+mj-ea"/>
                <a:cs typeface="+mj-cs"/>
                <a:sym typeface="Open Sans"/>
              </a:defRPr>
            </a:pPr>
            <a:r>
              <a:rPr lang="en-US" dirty="0" smtClean="0">
                <a:latin typeface="+mn-lt"/>
                <a:ea typeface="+mn-ea"/>
                <a:cs typeface="+mn-cs"/>
                <a:sym typeface="Open Sans Semibold"/>
              </a:rPr>
              <a:t>Subtitle here Placeholder</a:t>
            </a:r>
            <a:endParaRPr lang="en-US" dirty="0">
              <a:latin typeface="+mn-lt"/>
              <a:ea typeface="+mn-ea"/>
              <a:cs typeface="+mn-cs"/>
              <a:sym typeface="Open Sans Semibold"/>
            </a:endParaRPr>
          </a:p>
        </p:txBody>
      </p:sp>
    </p:spTree>
    <p:extLst>
      <p:ext uri="{BB962C8B-B14F-4D97-AF65-F5344CB8AC3E}">
        <p14:creationId xmlns:p14="http://schemas.microsoft.com/office/powerpoint/2010/main" val="87979525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ight - 23">
    <p:spTree>
      <p:nvGrpSpPr>
        <p:cNvPr id="1" name=""/>
        <p:cNvGrpSpPr/>
        <p:nvPr/>
      </p:nvGrpSpPr>
      <p:grpSpPr>
        <a:xfrm>
          <a:off x="0" y="0"/>
          <a:ext cx="0" cy="0"/>
          <a:chOff x="0" y="0"/>
          <a:chExt cx="0" cy="0"/>
        </a:xfrm>
      </p:grpSpPr>
      <p:pic>
        <p:nvPicPr>
          <p:cNvPr id="17" name="pasted-image.pdf"/>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1" y="-1233996"/>
            <a:ext cx="24384001" cy="18377038"/>
          </a:xfrm>
          <a:prstGeom prst="rect">
            <a:avLst/>
          </a:prstGeom>
          <a:ln w="12700">
            <a:miter lim="400000"/>
          </a:ln>
        </p:spPr>
      </p:pic>
      <p:sp>
        <p:nvSpPr>
          <p:cNvPr id="291" name="Shape 291"/>
          <p:cNvSpPr>
            <a:spLocks noGrp="1"/>
          </p:cNvSpPr>
          <p:nvPr>
            <p:ph type="body" sz="quarter" idx="13" hasCustomPrompt="1"/>
          </p:nvPr>
        </p:nvSpPr>
        <p:spPr>
          <a:xfrm>
            <a:off x="1009650" y="2462233"/>
            <a:ext cx="22364700" cy="1"/>
          </a:xfrm>
          <a:prstGeom prst="line">
            <a:avLst/>
          </a:prstGeom>
          <a:ln w="9525">
            <a:solidFill>
              <a:srgbClr val="A6AAA9"/>
            </a:solidFill>
          </a:ln>
        </p:spPr>
        <p:txBody>
          <a:bodyPr anchor="ctr">
            <a:noAutofit/>
          </a:bodyPr>
          <a:lstStyle>
            <a:lvl1pPr>
              <a:defRPr>
                <a:solidFill>
                  <a:schemeClr val="bg1"/>
                </a:solidFill>
              </a:defRPr>
            </a:lvl1pPr>
          </a:lstStyle>
          <a:p>
            <a:pPr>
              <a:defRPr sz="3200">
                <a:solidFill>
                  <a:srgbClr val="F3B37C"/>
                </a:solidFill>
              </a:defRPr>
            </a:pPr>
            <a:r>
              <a:rPr lang="en-US" dirty="0" smtClean="0"/>
              <a:t> </a:t>
            </a:r>
            <a:endParaRPr dirty="0"/>
          </a:p>
        </p:txBody>
      </p:sp>
      <p:sp>
        <p:nvSpPr>
          <p:cNvPr id="13" name="Shape 293"/>
          <p:cNvSpPr>
            <a:spLocks noGrp="1"/>
          </p:cNvSpPr>
          <p:nvPr>
            <p:ph type="body" sz="quarter" idx="15" hasCustomPrompt="1"/>
          </p:nvPr>
        </p:nvSpPr>
        <p:spPr>
          <a:xfrm>
            <a:off x="1009650" y="572998"/>
            <a:ext cx="19426634" cy="900246"/>
          </a:xfrm>
          <a:prstGeom prst="rect">
            <a:avLst/>
          </a:prstGeom>
        </p:spPr>
        <p:txBody>
          <a:bodyPr lIns="0" tIns="0" rIns="0" bIns="0" anchor="ctr">
            <a:spAutoFit/>
          </a:bodyPr>
          <a:lstStyle>
            <a:lvl1pPr algn="l">
              <a:lnSpc>
                <a:spcPct val="90000"/>
              </a:lnSpc>
              <a:defRPr sz="6500" spc="0">
                <a:solidFill>
                  <a:schemeClr val="bg1"/>
                </a:solidFill>
                <a:latin typeface="+mj-lt"/>
                <a:ea typeface="+mj-ea"/>
                <a:cs typeface="+mj-cs"/>
                <a:sym typeface="Open Sans"/>
              </a:defRPr>
            </a:lvl1pPr>
          </a:lstStyle>
          <a:p>
            <a:r>
              <a:rPr dirty="0"/>
              <a:t>Add Your Header Here</a:t>
            </a:r>
          </a:p>
        </p:txBody>
      </p:sp>
      <p:sp>
        <p:nvSpPr>
          <p:cNvPr id="14" name="Text Placeholder 2"/>
          <p:cNvSpPr>
            <a:spLocks noGrp="1"/>
          </p:cNvSpPr>
          <p:nvPr>
            <p:ph type="body" sz="quarter" idx="17" hasCustomPrompt="1"/>
          </p:nvPr>
        </p:nvSpPr>
        <p:spPr>
          <a:xfrm>
            <a:off x="924984" y="1591625"/>
            <a:ext cx="19511300" cy="769938"/>
          </a:xfrm>
          <a:prstGeom prst="rect">
            <a:avLst/>
          </a:prstGeom>
        </p:spPr>
        <p:txBody>
          <a:bodyPr/>
          <a:lstStyle>
            <a:lvl1pPr algn="l">
              <a:defRPr lang="en-US" sz="2400" baseline="0" dirty="0">
                <a:solidFill>
                  <a:schemeClr val="bg1"/>
                </a:solidFill>
                <a:latin typeface="Open Sans Semibold" charset="0"/>
                <a:sym typeface="Open Sans Semibold"/>
              </a:defRPr>
            </a:lvl1pPr>
          </a:lstStyle>
          <a:p>
            <a:pPr>
              <a:defRPr>
                <a:latin typeface="+mj-lt"/>
                <a:ea typeface="+mj-ea"/>
                <a:cs typeface="+mj-cs"/>
                <a:sym typeface="Open Sans"/>
              </a:defRPr>
            </a:pPr>
            <a:r>
              <a:rPr lang="en-US" dirty="0" smtClean="0">
                <a:latin typeface="+mn-lt"/>
                <a:ea typeface="+mn-ea"/>
                <a:cs typeface="+mn-cs"/>
                <a:sym typeface="Open Sans Semibold"/>
              </a:rPr>
              <a:t>Subtitle here Placeholder</a:t>
            </a:r>
            <a:endParaRPr lang="en-US" dirty="0">
              <a:latin typeface="+mn-lt"/>
              <a:ea typeface="+mn-ea"/>
              <a:cs typeface="+mn-cs"/>
              <a:sym typeface="Open Sans Semibold"/>
            </a:endParaRPr>
          </a:p>
        </p:txBody>
      </p:sp>
      <p:sp>
        <p:nvSpPr>
          <p:cNvPr id="15" name="Text Placeholder 2"/>
          <p:cNvSpPr>
            <a:spLocks noGrp="1"/>
          </p:cNvSpPr>
          <p:nvPr>
            <p:ph type="body" sz="quarter" idx="18" hasCustomPrompt="1"/>
          </p:nvPr>
        </p:nvSpPr>
        <p:spPr>
          <a:xfrm>
            <a:off x="1799871" y="3487186"/>
            <a:ext cx="14417079" cy="7876775"/>
          </a:xfrm>
          <a:prstGeom prst="rect">
            <a:avLst/>
          </a:prstGeom>
        </p:spPr>
        <p:txBody>
          <a:bodyPr/>
          <a:lstStyle>
            <a:lvl1pPr marL="610576" marR="0" indent="-610576" algn="l" defTabSz="825500" rtl="0" eaLnBrk="1" fontAlgn="auto" latinLnBrk="0" hangingPunct="1">
              <a:lnSpc>
                <a:spcPct val="150000"/>
              </a:lnSpc>
              <a:spcBef>
                <a:spcPts val="0"/>
              </a:spcBef>
              <a:spcAft>
                <a:spcPts val="0"/>
              </a:spcAft>
              <a:buClrTx/>
              <a:buSzPct val="75000"/>
              <a:buFontTx/>
              <a:buChar char="•"/>
              <a:tabLst/>
              <a:defRPr sz="4600" baseline="0">
                <a:solidFill>
                  <a:schemeClr val="bg1"/>
                </a:solidFill>
                <a:latin typeface="+mj-lt"/>
                <a:ea typeface="+mj-ea"/>
                <a:cs typeface="+mj-cs"/>
                <a:sym typeface="Open Sans"/>
              </a:defRPr>
            </a:lvl1pPr>
          </a:lstStyle>
          <a:p>
            <a:r>
              <a:rPr lang="en-US" dirty="0" smtClean="0"/>
              <a:t>List Item One</a:t>
            </a:r>
          </a:p>
          <a:p>
            <a:r>
              <a:rPr lang="en-US" dirty="0" smtClean="0"/>
              <a:t>List Item Two</a:t>
            </a:r>
          </a:p>
          <a:p>
            <a:r>
              <a:rPr lang="en-US" dirty="0" smtClean="0"/>
              <a:t>List Item Three</a:t>
            </a:r>
          </a:p>
          <a:p>
            <a:r>
              <a:rPr lang="en-US" dirty="0" smtClean="0"/>
              <a:t>List Item Four</a:t>
            </a:r>
          </a:p>
          <a:p>
            <a:r>
              <a:rPr lang="en-US" dirty="0" smtClean="0"/>
              <a:t>List Item Five</a:t>
            </a:r>
          </a:p>
          <a:p>
            <a:r>
              <a:rPr lang="en-US" dirty="0" smtClean="0"/>
              <a:t>List Item Six</a:t>
            </a:r>
          </a:p>
          <a:p>
            <a:r>
              <a:rPr lang="en-US" dirty="0" smtClean="0"/>
              <a:t>List Item Seven</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597938" y="13078612"/>
            <a:ext cx="2396344" cy="254683"/>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3759" y="12808142"/>
            <a:ext cx="3396625" cy="690282"/>
          </a:xfrm>
          <a:prstGeom prst="rect">
            <a:avLst/>
          </a:prstGeom>
        </p:spPr>
      </p:pic>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D4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4" r:id="rId1"/>
    <p:sldLayoutId id="2147483655" r:id="rId2"/>
    <p:sldLayoutId id="2147483657" r:id="rId3"/>
    <p:sldLayoutId id="2147483685" r:id="rId4"/>
    <p:sldLayoutId id="2147483666" r:id="rId5"/>
    <p:sldLayoutId id="2147483668" r:id="rId6"/>
    <p:sldLayoutId id="2147483683" r:id="rId7"/>
    <p:sldLayoutId id="2147483671" r:id="rId8"/>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0" marR="0" indent="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1pPr>
      <a:lvl2pPr marL="0" marR="0" indent="2286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2pPr>
      <a:lvl3pPr marL="0" marR="0" indent="4572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3pPr>
      <a:lvl4pPr marL="0" marR="0" indent="6858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4pPr>
      <a:lvl5pPr marL="0" marR="0" indent="9144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5pPr>
      <a:lvl6pPr marL="0" marR="0" indent="11430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6pPr>
      <a:lvl7pPr marL="0" marR="0" indent="13716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7pPr>
      <a:lvl8pPr marL="0" marR="0" indent="16002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8pPr>
      <a:lvl9pPr marL="0" marR="0" indent="18288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www.asynchrony.com/"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m/trends/explore?date=all&amp;geo=US&amp;q=ember%20js,angular%20js,backbone%20js,react%20js&amp;hl=en-US"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D45"/>
        </a:solidFill>
        <a:effectLst/>
      </p:bgPr>
    </p:bg>
    <p:spTree>
      <p:nvGrpSpPr>
        <p:cNvPr id="1" name=""/>
        <p:cNvGrpSpPr/>
        <p:nvPr/>
      </p:nvGrpSpPr>
      <p:grpSpPr>
        <a:xfrm>
          <a:off x="0" y="0"/>
          <a:ext cx="0" cy="0"/>
          <a:chOff x="0" y="0"/>
          <a:chExt cx="0" cy="0"/>
        </a:xfrm>
      </p:grpSpPr>
      <p:pic>
        <p:nvPicPr>
          <p:cNvPr id="11" name="KTW_7875.jpeg"/>
          <p:cNvPicPr>
            <a:picLocks noChangeAspect="1"/>
          </p:cNvPicPr>
          <p:nvPr/>
        </p:nvPicPr>
        <p:blipFill>
          <a:blip r:embed="rId3">
            <a:alphaModFix amt="30000"/>
            <a:extLst/>
          </a:blip>
          <a:srcRect l="526" r="526" b="16049"/>
          <a:stretch>
            <a:fillRect/>
          </a:stretch>
        </p:blipFill>
        <p:spPr>
          <a:xfrm>
            <a:off x="-12338" y="-45921"/>
            <a:ext cx="24408675" cy="13807843"/>
          </a:xfrm>
          <a:prstGeom prst="rect">
            <a:avLst/>
          </a:prstGeom>
          <a:ln w="12700">
            <a:miter lim="400000"/>
          </a:ln>
        </p:spPr>
      </p:pic>
      <p:sp>
        <p:nvSpPr>
          <p:cNvPr id="12" name="Shape 514"/>
          <p:cNvSpPr/>
          <p:nvPr/>
        </p:nvSpPr>
        <p:spPr>
          <a:xfrm>
            <a:off x="4882892" y="7590366"/>
            <a:ext cx="9515051" cy="1"/>
          </a:xfrm>
          <a:prstGeom prst="line">
            <a:avLst/>
          </a:prstGeom>
          <a:ln w="25400">
            <a:solidFill>
              <a:srgbClr val="FFFFFF"/>
            </a:solidFill>
            <a:miter lim="400000"/>
          </a:ln>
        </p:spPr>
        <p:txBody>
          <a:bodyPr lIns="50800" tIns="50800" rIns="50800" bIns="50800" anchor="ct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13" name="Shape 515"/>
          <p:cNvSpPr/>
          <p:nvPr/>
        </p:nvSpPr>
        <p:spPr>
          <a:xfrm>
            <a:off x="5638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1E89E6"/>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3" name="Shape 516"/>
          <p:cNvSpPr/>
          <p:nvPr/>
        </p:nvSpPr>
        <p:spPr>
          <a:xfrm>
            <a:off x="6400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0D46A1"/>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4" name="Shape 517"/>
          <p:cNvSpPr/>
          <p:nvPr/>
        </p:nvSpPr>
        <p:spPr>
          <a:xfrm>
            <a:off x="4876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D8235F"/>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5" name="Shape 518"/>
          <p:cNvSpPr/>
          <p:nvPr/>
        </p:nvSpPr>
        <p:spPr>
          <a:xfrm>
            <a:off x="7586622" y="5643724"/>
            <a:ext cx="15209488" cy="182614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marL="0" indent="0">
              <a:lnSpc>
                <a:spcPct val="100000"/>
              </a:lnSpc>
              <a:buSzTx/>
              <a:buNone/>
              <a:defRPr sz="11200" b="1" i="1" spc="0"/>
            </a:lvl1pPr>
          </a:lstStyle>
          <a:p>
            <a:r>
              <a:rPr lang="en-US" dirty="0" smtClean="0">
                <a:solidFill>
                  <a:schemeClr val="bg1"/>
                </a:solidFill>
              </a:rPr>
              <a:t>WWT Asynchrony Labs</a:t>
            </a:r>
            <a:endParaRPr dirty="0">
              <a:solidFill>
                <a:schemeClr val="bg1"/>
              </a:solidFill>
            </a:endParaRPr>
          </a:p>
        </p:txBody>
      </p:sp>
      <p:sp>
        <p:nvSpPr>
          <p:cNvPr id="26" name="Shape 519"/>
          <p:cNvSpPr/>
          <p:nvPr/>
        </p:nvSpPr>
        <p:spPr>
          <a:xfrm>
            <a:off x="6761121" y="7295538"/>
            <a:ext cx="14124936" cy="56425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marL="0" indent="0" algn="r">
              <a:lnSpc>
                <a:spcPct val="100000"/>
              </a:lnSpc>
              <a:buSzTx/>
              <a:buNone/>
              <a:defRPr sz="3000" i="1" spc="0">
                <a:latin typeface="+mn-lt"/>
                <a:ea typeface="+mn-ea"/>
                <a:cs typeface="+mn-cs"/>
                <a:sym typeface="Open Sans Semibold"/>
              </a:defRPr>
            </a:lvl1pPr>
          </a:lstStyle>
          <a:p>
            <a:r>
              <a:rPr lang="en-US" dirty="0" smtClean="0">
                <a:solidFill>
                  <a:schemeClr val="bg1"/>
                </a:solidFill>
              </a:rPr>
              <a:t>Ben </a:t>
            </a:r>
            <a:r>
              <a:rPr lang="en-US" dirty="0" err="1" smtClean="0">
                <a:solidFill>
                  <a:schemeClr val="bg1"/>
                </a:solidFill>
              </a:rPr>
              <a:t>Pomerenke</a:t>
            </a:r>
            <a:r>
              <a:rPr lang="en-US" dirty="0" smtClean="0">
                <a:solidFill>
                  <a:schemeClr val="bg1"/>
                </a:solidFill>
              </a:rPr>
              <a:t> / Software Engineer</a:t>
            </a:r>
            <a:endParaRPr dirty="0">
              <a:solidFill>
                <a:schemeClr val="bg1"/>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7938" y="13078612"/>
            <a:ext cx="2396344" cy="254683"/>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758" y="12808142"/>
            <a:ext cx="3396627" cy="690282"/>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73244"/>
            <a:ext cx="19426634" cy="900246"/>
          </a:xfrm>
        </p:spPr>
        <p:txBody>
          <a:bodyPr/>
          <a:lstStyle/>
          <a:p>
            <a:r>
              <a:rPr lang="en-US" dirty="0" smtClean="0"/>
              <a:t>Why </a:t>
            </a:r>
            <a:r>
              <a:rPr lang="en-US" dirty="0" err="1" smtClean="0"/>
              <a:t>WebAPI</a:t>
            </a:r>
            <a:r>
              <a:rPr lang="en-US" dirty="0" smtClean="0"/>
              <a:t>?</a:t>
            </a:r>
            <a:endParaRPr lang="en-US" dirty="0"/>
          </a:p>
        </p:txBody>
      </p:sp>
      <p:sp>
        <p:nvSpPr>
          <p:cNvPr id="5" name="Text Placeholder 4"/>
          <p:cNvSpPr>
            <a:spLocks noGrp="1"/>
          </p:cNvSpPr>
          <p:nvPr>
            <p:ph type="body" sz="quarter" idx="18"/>
          </p:nvPr>
        </p:nvSpPr>
        <p:spPr>
          <a:xfrm>
            <a:off x="1799871" y="3487186"/>
            <a:ext cx="16191567" cy="7876775"/>
          </a:xfrm>
        </p:spPr>
        <p:txBody>
          <a:bodyPr/>
          <a:lstStyle/>
          <a:p>
            <a:r>
              <a:rPr lang="en-US" dirty="0" smtClean="0"/>
              <a:t>Similar to MVC (Routes, Controllers, Model Binders, etc.)</a:t>
            </a:r>
          </a:p>
          <a:p>
            <a:r>
              <a:rPr lang="en-US" dirty="0" smtClean="0"/>
              <a:t>Easy to change / modify formatters for any protocol</a:t>
            </a:r>
          </a:p>
          <a:p>
            <a:r>
              <a:rPr lang="en-US" dirty="0" smtClean="0"/>
              <a:t>Easy to wire up dependency injection</a:t>
            </a:r>
          </a:p>
          <a:p>
            <a:r>
              <a:rPr lang="en-US" dirty="0" smtClean="0"/>
              <a:t>Easy to setup / get started building APIs (if you’re already familiar with .NET stack)</a:t>
            </a:r>
          </a:p>
          <a:p>
            <a:r>
              <a:rPr lang="en-US" dirty="0" smtClean="0"/>
              <a:t>Can be hosted on IIS</a:t>
            </a:r>
            <a:endParaRPr lang="en-US" dirty="0"/>
          </a:p>
        </p:txBody>
      </p:sp>
    </p:spTree>
    <p:extLst>
      <p:ext uri="{BB962C8B-B14F-4D97-AF65-F5344CB8AC3E}">
        <p14:creationId xmlns:p14="http://schemas.microsoft.com/office/powerpoint/2010/main" val="48838440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73244"/>
            <a:ext cx="19426634" cy="900246"/>
          </a:xfrm>
        </p:spPr>
        <p:txBody>
          <a:bodyPr/>
          <a:lstStyle/>
          <a:p>
            <a:r>
              <a:rPr lang="en-US" dirty="0" smtClean="0"/>
              <a:t>Demo – What will be covered</a:t>
            </a:r>
            <a:endParaRPr lang="en-US" dirty="0"/>
          </a:p>
        </p:txBody>
      </p:sp>
      <p:sp>
        <p:nvSpPr>
          <p:cNvPr id="5" name="Text Placeholder 4"/>
          <p:cNvSpPr>
            <a:spLocks noGrp="1"/>
          </p:cNvSpPr>
          <p:nvPr>
            <p:ph type="body" sz="quarter" idx="18"/>
          </p:nvPr>
        </p:nvSpPr>
        <p:spPr>
          <a:xfrm>
            <a:off x="2664844" y="9072440"/>
            <a:ext cx="19898594" cy="3679733"/>
          </a:xfrm>
        </p:spPr>
        <p:txBody>
          <a:bodyPr/>
          <a:lstStyle/>
          <a:p>
            <a:r>
              <a:rPr lang="en-US" sz="4000" dirty="0" smtClean="0"/>
              <a:t>Basic </a:t>
            </a:r>
            <a:r>
              <a:rPr lang="en-US" sz="4000" dirty="0" err="1" smtClean="0"/>
              <a:t>WebAPI</a:t>
            </a:r>
            <a:r>
              <a:rPr lang="en-US" sz="4000" dirty="0" smtClean="0"/>
              <a:t> setup</a:t>
            </a:r>
          </a:p>
          <a:p>
            <a:r>
              <a:rPr lang="en-US" sz="4000" dirty="0" smtClean="0"/>
              <a:t>Simple Controller with basic operations</a:t>
            </a:r>
          </a:p>
          <a:p>
            <a:r>
              <a:rPr lang="en-US" sz="4000" dirty="0" smtClean="0"/>
              <a:t>Configuring JSON formatter to convert POCOs to 	camel casing</a:t>
            </a:r>
          </a:p>
          <a:p>
            <a:endParaRPr lang="en-US" sz="4000" dirty="0"/>
          </a:p>
        </p:txBody>
      </p:sp>
      <p:sp>
        <p:nvSpPr>
          <p:cNvPr id="8" name="Text Placeholder 4"/>
          <p:cNvSpPr>
            <a:spLocks noGrp="1"/>
          </p:cNvSpPr>
          <p:nvPr>
            <p:ph type="body" sz="quarter" idx="18"/>
          </p:nvPr>
        </p:nvSpPr>
        <p:spPr>
          <a:xfrm>
            <a:off x="2664844" y="3312652"/>
            <a:ext cx="14417079" cy="5433399"/>
          </a:xfrm>
        </p:spPr>
        <p:txBody>
          <a:bodyPr/>
          <a:lstStyle/>
          <a:p>
            <a:r>
              <a:rPr lang="en-US" sz="4000" dirty="0"/>
              <a:t>Creating a basic angular application (controllers, services, directives)</a:t>
            </a:r>
          </a:p>
          <a:p>
            <a:r>
              <a:rPr lang="en-US" sz="4000" dirty="0"/>
              <a:t>Leveraging dependency injection in Angular</a:t>
            </a:r>
          </a:p>
          <a:p>
            <a:r>
              <a:rPr lang="en-US" sz="4000" dirty="0"/>
              <a:t>2-way data binding</a:t>
            </a:r>
          </a:p>
          <a:p>
            <a:r>
              <a:rPr lang="en-US" sz="4000" dirty="0"/>
              <a:t>Modularizing HTML / Logic</a:t>
            </a:r>
          </a:p>
        </p:txBody>
      </p:sp>
      <p:sp>
        <p:nvSpPr>
          <p:cNvPr id="9" name="TextBox 8"/>
          <p:cNvSpPr txBox="1"/>
          <p:nvPr/>
        </p:nvSpPr>
        <p:spPr>
          <a:xfrm>
            <a:off x="1853518" y="2587837"/>
            <a:ext cx="2611292" cy="8504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90000"/>
              </a:lnSpc>
              <a:spcBef>
                <a:spcPts val="0"/>
              </a:spcBef>
              <a:spcAft>
                <a:spcPts val="0"/>
              </a:spcAft>
              <a:buClrTx/>
              <a:buSzPct val="75000"/>
              <a:buNone/>
              <a:tabLst/>
            </a:pPr>
            <a:r>
              <a:rPr kumimoji="0" lang="en-US" sz="5400" b="0" i="0" u="none" strike="noStrike" cap="none" spc="0" normalizeH="0" baseline="0" dirty="0" smtClean="0">
                <a:ln>
                  <a:noFill/>
                </a:ln>
                <a:solidFill>
                  <a:schemeClr val="bg1"/>
                </a:solidFill>
                <a:effectLst/>
                <a:uFillTx/>
                <a:latin typeface="+mj-lt"/>
                <a:ea typeface="+mj-ea"/>
                <a:cs typeface="+mj-cs"/>
                <a:sym typeface="Open Sans"/>
              </a:rPr>
              <a:t>Angular</a:t>
            </a:r>
            <a:endParaRPr kumimoji="0" lang="en-US" sz="6500" b="0" i="0" u="none" strike="noStrike" cap="none" spc="0" normalizeH="0" baseline="0" dirty="0">
              <a:ln>
                <a:noFill/>
              </a:ln>
              <a:solidFill>
                <a:schemeClr val="bg1"/>
              </a:solidFill>
              <a:effectLst/>
              <a:uFillTx/>
              <a:latin typeface="+mj-lt"/>
              <a:ea typeface="+mj-ea"/>
              <a:cs typeface="+mj-cs"/>
              <a:sym typeface="Open Sans"/>
            </a:endParaRPr>
          </a:p>
        </p:txBody>
      </p:sp>
      <p:sp>
        <p:nvSpPr>
          <p:cNvPr id="11" name="TextBox 10"/>
          <p:cNvSpPr txBox="1"/>
          <p:nvPr/>
        </p:nvSpPr>
        <p:spPr>
          <a:xfrm>
            <a:off x="1853518" y="8221951"/>
            <a:ext cx="2603277" cy="8504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90000"/>
              </a:lnSpc>
              <a:spcBef>
                <a:spcPts val="0"/>
              </a:spcBef>
              <a:spcAft>
                <a:spcPts val="0"/>
              </a:spcAft>
              <a:buClrTx/>
              <a:buSzPct val="75000"/>
              <a:buNone/>
              <a:tabLst/>
            </a:pPr>
            <a:r>
              <a:rPr kumimoji="0" lang="en-US" sz="5400" b="0" i="0" u="none" strike="noStrike" cap="none" spc="0" normalizeH="0" baseline="0" dirty="0" err="1" smtClean="0">
                <a:ln>
                  <a:noFill/>
                </a:ln>
                <a:solidFill>
                  <a:schemeClr val="bg1"/>
                </a:solidFill>
                <a:effectLst/>
                <a:uFillTx/>
                <a:latin typeface="+mj-lt"/>
                <a:ea typeface="+mj-ea"/>
                <a:cs typeface="+mj-cs"/>
                <a:sym typeface="Open Sans"/>
              </a:rPr>
              <a:t>WebAPI</a:t>
            </a:r>
            <a:endParaRPr kumimoji="0" lang="en-US" sz="6500" b="0" i="0" u="none" strike="noStrike" cap="none" spc="0" normalizeH="0" baseline="0" dirty="0">
              <a:ln>
                <a:noFill/>
              </a:ln>
              <a:solidFill>
                <a:schemeClr val="bg1"/>
              </a:solidFill>
              <a:effectLst/>
              <a:uFillTx/>
              <a:latin typeface="+mj-lt"/>
              <a:ea typeface="+mj-ea"/>
              <a:cs typeface="+mj-cs"/>
              <a:sym typeface="Open Sans"/>
            </a:endParaRPr>
          </a:p>
        </p:txBody>
      </p:sp>
    </p:spTree>
    <p:extLst>
      <p:ext uri="{BB962C8B-B14F-4D97-AF65-F5344CB8AC3E}">
        <p14:creationId xmlns:p14="http://schemas.microsoft.com/office/powerpoint/2010/main" val="420666541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38964"/>
            <a:ext cx="19426634" cy="900246"/>
          </a:xfrm>
        </p:spPr>
        <p:txBody>
          <a:bodyPr/>
          <a:lstStyle/>
          <a:p>
            <a:r>
              <a:rPr lang="en-US" dirty="0" smtClean="0"/>
              <a:t>Demo – what will not be covered</a:t>
            </a:r>
            <a:endParaRPr lang="en-US" dirty="0"/>
          </a:p>
        </p:txBody>
      </p:sp>
      <p:sp>
        <p:nvSpPr>
          <p:cNvPr id="5" name="Text Placeholder 4"/>
          <p:cNvSpPr>
            <a:spLocks noGrp="1"/>
          </p:cNvSpPr>
          <p:nvPr>
            <p:ph type="body" sz="quarter" idx="18"/>
          </p:nvPr>
        </p:nvSpPr>
        <p:spPr>
          <a:xfrm>
            <a:off x="1799871" y="3487186"/>
            <a:ext cx="16191567" cy="7876775"/>
          </a:xfrm>
        </p:spPr>
        <p:txBody>
          <a:bodyPr/>
          <a:lstStyle/>
          <a:p>
            <a:r>
              <a:rPr lang="en-US" dirty="0" smtClean="0"/>
              <a:t>Unit testing in Angular or in </a:t>
            </a:r>
            <a:r>
              <a:rPr lang="en-US" dirty="0" err="1" smtClean="0"/>
              <a:t>WebAPI</a:t>
            </a:r>
            <a:endParaRPr lang="en-US" dirty="0" smtClean="0"/>
          </a:p>
          <a:p>
            <a:r>
              <a:rPr lang="en-US" dirty="0" smtClean="0"/>
              <a:t>Persisting data via </a:t>
            </a:r>
            <a:r>
              <a:rPr lang="en-US" dirty="0" err="1" smtClean="0"/>
              <a:t>EntityFramework</a:t>
            </a:r>
            <a:r>
              <a:rPr lang="en-US" dirty="0" smtClean="0"/>
              <a:t> (or other ORM)</a:t>
            </a:r>
          </a:p>
          <a:p>
            <a:r>
              <a:rPr lang="en-US" dirty="0" smtClean="0"/>
              <a:t>Dependency injection in </a:t>
            </a:r>
            <a:r>
              <a:rPr lang="en-US" dirty="0" err="1" smtClean="0"/>
              <a:t>WebAPI</a:t>
            </a:r>
            <a:endParaRPr lang="en-US" dirty="0" smtClean="0"/>
          </a:p>
          <a:p>
            <a:r>
              <a:rPr lang="en-US" dirty="0" smtClean="0"/>
              <a:t>Cache busting assets</a:t>
            </a:r>
          </a:p>
          <a:p>
            <a:endParaRPr lang="en-US" dirty="0" smtClean="0"/>
          </a:p>
          <a:p>
            <a:endParaRPr lang="en-US" dirty="0" smtClean="0"/>
          </a:p>
          <a:p>
            <a:endParaRPr lang="en-US" dirty="0"/>
          </a:p>
        </p:txBody>
      </p:sp>
    </p:spTree>
    <p:extLst>
      <p:ext uri="{BB962C8B-B14F-4D97-AF65-F5344CB8AC3E}">
        <p14:creationId xmlns:p14="http://schemas.microsoft.com/office/powerpoint/2010/main" val="352410025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73244"/>
            <a:ext cx="19426634" cy="900246"/>
          </a:xfrm>
        </p:spPr>
        <p:txBody>
          <a:bodyPr/>
          <a:lstStyle/>
          <a:p>
            <a:r>
              <a:rPr lang="en-US" dirty="0" smtClean="0"/>
              <a:t>Who are we?</a:t>
            </a:r>
            <a:endParaRPr lang="en-US" dirty="0"/>
          </a:p>
        </p:txBody>
      </p:sp>
      <p:sp>
        <p:nvSpPr>
          <p:cNvPr id="6" name="Shape 528"/>
          <p:cNvSpPr/>
          <p:nvPr/>
        </p:nvSpPr>
        <p:spPr>
          <a:xfrm>
            <a:off x="3657600" y="9528478"/>
            <a:ext cx="13444151" cy="182819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marL="0" indent="0" algn="ctr">
              <a:buSzTx/>
              <a:buNone/>
              <a:defRPr sz="7400" spc="0"/>
            </a:lvl1pPr>
          </a:lstStyle>
          <a:p>
            <a:pPr algn="l"/>
            <a:r>
              <a:rPr lang="en-US" sz="4400" dirty="0">
                <a:solidFill>
                  <a:schemeClr val="bg1"/>
                </a:solidFill>
              </a:rPr>
              <a:t>We are </a:t>
            </a:r>
            <a:r>
              <a:rPr lang="en-US" sz="4400" dirty="0">
                <a:solidFill>
                  <a:schemeClr val="accent3"/>
                </a:solidFill>
              </a:rPr>
              <a:t>technical artists </a:t>
            </a:r>
            <a:r>
              <a:rPr lang="en-US" sz="4400" dirty="0">
                <a:solidFill>
                  <a:schemeClr val="bg1"/>
                </a:solidFill>
              </a:rPr>
              <a:t>who </a:t>
            </a:r>
            <a:r>
              <a:rPr lang="en-US" sz="4400" dirty="0">
                <a:solidFill>
                  <a:schemeClr val="accent3"/>
                </a:solidFill>
              </a:rPr>
              <a:t>craft beautiful, usable software </a:t>
            </a:r>
            <a:r>
              <a:rPr lang="en-US" sz="4400" dirty="0">
                <a:solidFill>
                  <a:schemeClr val="bg1"/>
                </a:solidFill>
              </a:rPr>
              <a:t>then play </a:t>
            </a:r>
            <a:r>
              <a:rPr lang="en-US" sz="4400" dirty="0" smtClean="0">
                <a:solidFill>
                  <a:schemeClr val="accent3"/>
                </a:solidFill>
              </a:rPr>
              <a:t>Rocket League on </a:t>
            </a:r>
            <a:r>
              <a:rPr lang="en-US" sz="4400" dirty="0">
                <a:solidFill>
                  <a:schemeClr val="accent3"/>
                </a:solidFill>
              </a:rPr>
              <a:t>our lunch breaks.</a:t>
            </a:r>
            <a:endParaRPr sz="4400" dirty="0">
              <a:solidFill>
                <a:schemeClr val="accent3"/>
              </a:solidFill>
            </a:endParaRPr>
          </a:p>
        </p:txBody>
      </p:sp>
      <p:sp>
        <p:nvSpPr>
          <p:cNvPr id="7" name="Shape 528"/>
          <p:cNvSpPr/>
          <p:nvPr/>
        </p:nvSpPr>
        <p:spPr>
          <a:xfrm>
            <a:off x="9608923" y="6440740"/>
            <a:ext cx="13444151" cy="182819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marL="0" indent="0" algn="ctr">
              <a:buSzTx/>
              <a:buNone/>
              <a:defRPr sz="7400" spc="0"/>
            </a:lvl1pPr>
          </a:lstStyle>
          <a:p>
            <a:pPr algn="l"/>
            <a:r>
              <a:rPr lang="en-US" sz="4400" dirty="0">
                <a:solidFill>
                  <a:schemeClr val="bg1"/>
                </a:solidFill>
              </a:rPr>
              <a:t>We are </a:t>
            </a:r>
            <a:r>
              <a:rPr lang="en-US" sz="4400" dirty="0">
                <a:solidFill>
                  <a:schemeClr val="accent3"/>
                </a:solidFill>
              </a:rPr>
              <a:t>quality advocates </a:t>
            </a:r>
            <a:r>
              <a:rPr lang="en-US" sz="4400" dirty="0">
                <a:solidFill>
                  <a:schemeClr val="bg1"/>
                </a:solidFill>
              </a:rPr>
              <a:t>who </a:t>
            </a:r>
            <a:r>
              <a:rPr lang="en-US" sz="4400" dirty="0">
                <a:solidFill>
                  <a:schemeClr val="accent3"/>
                </a:solidFill>
              </a:rPr>
              <a:t>automate and test from start to finish</a:t>
            </a:r>
            <a:r>
              <a:rPr lang="en-US" sz="4400" dirty="0">
                <a:solidFill>
                  <a:schemeClr val="bg1"/>
                </a:solidFill>
              </a:rPr>
              <a:t> then play </a:t>
            </a:r>
            <a:r>
              <a:rPr lang="en-US" sz="4400" dirty="0">
                <a:solidFill>
                  <a:schemeClr val="accent3"/>
                </a:solidFill>
              </a:rPr>
              <a:t>board-games on Game Night.</a:t>
            </a:r>
            <a:endParaRPr sz="4400" dirty="0">
              <a:solidFill>
                <a:schemeClr val="accent3"/>
              </a:solidFill>
            </a:endParaRPr>
          </a:p>
        </p:txBody>
      </p:sp>
      <p:sp>
        <p:nvSpPr>
          <p:cNvPr id="8" name="Shape 528"/>
          <p:cNvSpPr/>
          <p:nvPr/>
        </p:nvSpPr>
        <p:spPr>
          <a:xfrm>
            <a:off x="1009650" y="4498760"/>
            <a:ext cx="13444151" cy="121879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marL="0" indent="0" algn="ctr">
              <a:buSzTx/>
              <a:buNone/>
              <a:defRPr sz="7400" spc="0"/>
            </a:lvl1pPr>
          </a:lstStyle>
          <a:p>
            <a:pPr algn="l"/>
            <a:r>
              <a:rPr lang="en-US" sz="4400" dirty="0">
                <a:solidFill>
                  <a:schemeClr val="bg1"/>
                </a:solidFill>
              </a:rPr>
              <a:t>We are </a:t>
            </a:r>
            <a:r>
              <a:rPr lang="en-US" sz="4400" dirty="0">
                <a:solidFill>
                  <a:schemeClr val="accent3"/>
                </a:solidFill>
              </a:rPr>
              <a:t>Agile gurus who learn, apply, and refine our processes</a:t>
            </a:r>
            <a:r>
              <a:rPr lang="en-US" sz="4400" dirty="0">
                <a:solidFill>
                  <a:schemeClr val="bg1"/>
                </a:solidFill>
              </a:rPr>
              <a:t> then play </a:t>
            </a:r>
            <a:r>
              <a:rPr lang="en-US" sz="4400" dirty="0">
                <a:solidFill>
                  <a:schemeClr val="accent3"/>
                </a:solidFill>
              </a:rPr>
              <a:t>rock n' roll on the weekends.</a:t>
            </a:r>
            <a:endParaRPr sz="4400" dirty="0">
              <a:solidFill>
                <a:schemeClr val="accent3"/>
              </a:solidFill>
            </a:endParaRPr>
          </a:p>
        </p:txBody>
      </p:sp>
      <p:sp>
        <p:nvSpPr>
          <p:cNvPr id="9" name="TextBox 8"/>
          <p:cNvSpPr txBox="1"/>
          <p:nvPr/>
        </p:nvSpPr>
        <p:spPr>
          <a:xfrm>
            <a:off x="6697362" y="12202248"/>
            <a:ext cx="11392542" cy="10028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indent="0">
              <a:buNone/>
            </a:pPr>
            <a:r>
              <a:rPr lang="en-US" dirty="0">
                <a:hlinkClick r:id="rId2"/>
              </a:rPr>
              <a:t>http://www.asynchrony.com/</a:t>
            </a:r>
            <a:endParaRPr kumimoji="0" lang="en-US" sz="6500" b="0" i="0" u="none" strike="noStrike" cap="none" spc="0" normalizeH="0" baseline="0" dirty="0">
              <a:ln>
                <a:noFill/>
              </a:ln>
              <a:solidFill>
                <a:srgbClr val="53585F"/>
              </a:solidFill>
              <a:effectLst/>
              <a:uFillTx/>
              <a:latin typeface="+mj-lt"/>
              <a:ea typeface="+mj-ea"/>
              <a:cs typeface="+mj-cs"/>
              <a:sym typeface="Open Sans"/>
            </a:endParaRPr>
          </a:p>
        </p:txBody>
      </p:sp>
    </p:spTree>
    <p:extLst>
      <p:ext uri="{BB962C8B-B14F-4D97-AF65-F5344CB8AC3E}">
        <p14:creationId xmlns:p14="http://schemas.microsoft.com/office/powerpoint/2010/main" val="283110331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28404"/>
            <a:ext cx="19426634" cy="900246"/>
          </a:xfrm>
        </p:spPr>
        <p:txBody>
          <a:bodyPr/>
          <a:lstStyle/>
          <a:p>
            <a:r>
              <a:rPr lang="en-US" dirty="0" smtClean="0"/>
              <a:t>No Really….</a:t>
            </a:r>
            <a:endParaRPr lang="en-US" dirty="0"/>
          </a:p>
        </p:txBody>
      </p:sp>
      <p:sp>
        <p:nvSpPr>
          <p:cNvPr id="5" name="Text Placeholder 4"/>
          <p:cNvSpPr>
            <a:spLocks noGrp="1"/>
          </p:cNvSpPr>
          <p:nvPr>
            <p:ph type="body" sz="quarter" idx="18"/>
          </p:nvPr>
        </p:nvSpPr>
        <p:spPr>
          <a:xfrm>
            <a:off x="1799871" y="3487186"/>
            <a:ext cx="18341643" cy="7876775"/>
          </a:xfrm>
        </p:spPr>
        <p:txBody>
          <a:bodyPr/>
          <a:lstStyle/>
          <a:p>
            <a:r>
              <a:rPr lang="en-US" dirty="0" smtClean="0"/>
              <a:t>Founded in 1999, St. Louis based</a:t>
            </a:r>
          </a:p>
          <a:p>
            <a:r>
              <a:rPr lang="en-US" dirty="0" smtClean="0"/>
              <a:t>Custom Software Development </a:t>
            </a:r>
          </a:p>
          <a:p>
            <a:r>
              <a:rPr lang="en-US" dirty="0" smtClean="0"/>
              <a:t>Project based development in a variety of tech stacks</a:t>
            </a:r>
          </a:p>
          <a:p>
            <a:r>
              <a:rPr lang="en-US" dirty="0" smtClean="0"/>
              <a:t>Follow Agile principles to form self organizing teams that deliver working software early and often</a:t>
            </a:r>
          </a:p>
          <a:p>
            <a:r>
              <a:rPr lang="en-US" dirty="0" smtClean="0"/>
              <a:t>Springfield office opened in April 2015 (from 1 to 20 in 18 months)</a:t>
            </a:r>
          </a:p>
          <a:p>
            <a:r>
              <a:rPr lang="en-US" dirty="0" smtClean="0"/>
              <a:t>Acquired by World Wide Technology in July 2015</a:t>
            </a:r>
          </a:p>
        </p:txBody>
      </p:sp>
    </p:spTree>
    <p:extLst>
      <p:ext uri="{BB962C8B-B14F-4D97-AF65-F5344CB8AC3E}">
        <p14:creationId xmlns:p14="http://schemas.microsoft.com/office/powerpoint/2010/main" val="248431173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KTW_7725.jpeg"/>
          <p:cNvPicPr>
            <a:picLocks noChangeAspect="1"/>
          </p:cNvPicPr>
          <p:nvPr/>
        </p:nvPicPr>
        <p:blipFill>
          <a:blip r:embed="rId2">
            <a:alphaModFix amt="20000"/>
            <a:extLst/>
          </a:blip>
          <a:srcRect t="42" b="18625"/>
          <a:stretch>
            <a:fillRect/>
          </a:stretch>
        </p:blipFill>
        <p:spPr>
          <a:xfrm>
            <a:off x="-11974" y="-7897"/>
            <a:ext cx="24407948" cy="13236006"/>
          </a:xfrm>
          <a:prstGeom prst="rect">
            <a:avLst/>
          </a:prstGeom>
          <a:ln w="12700">
            <a:miter lim="400000"/>
          </a:ln>
        </p:spPr>
      </p:pic>
      <p:sp>
        <p:nvSpPr>
          <p:cNvPr id="533" name="Shape 533"/>
          <p:cNvSpPr>
            <a:spLocks noGrp="1"/>
          </p:cNvSpPr>
          <p:nvPr>
            <p:ph type="body" idx="15"/>
          </p:nvPr>
        </p:nvSpPr>
        <p:spPr>
          <a:xfrm>
            <a:off x="1802560" y="5238961"/>
            <a:ext cx="9809120" cy="2742289"/>
          </a:xfrm>
          <a:prstGeom prst="rect">
            <a:avLst/>
          </a:prstGeom>
        </p:spPr>
        <p:txBody>
          <a:bodyPr/>
          <a:lstStyle/>
          <a:p>
            <a:r>
              <a:rPr lang="en-US" dirty="0" smtClean="0"/>
              <a:t>Please enjoy pizza and drinks throughout the presentation</a:t>
            </a:r>
            <a:endParaRPr dirty="0"/>
          </a:p>
        </p:txBody>
      </p:sp>
      <p:sp>
        <p:nvSpPr>
          <p:cNvPr id="14" name="Shape 518"/>
          <p:cNvSpPr/>
          <p:nvPr/>
        </p:nvSpPr>
        <p:spPr>
          <a:xfrm>
            <a:off x="6245283"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1E89E6"/>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5" name="Shape 519"/>
          <p:cNvSpPr/>
          <p:nvPr/>
        </p:nvSpPr>
        <p:spPr>
          <a:xfrm>
            <a:off x="6871819"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0D46A1"/>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6" name="Shape 520"/>
          <p:cNvSpPr/>
          <p:nvPr/>
        </p:nvSpPr>
        <p:spPr>
          <a:xfrm>
            <a:off x="5601814"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D8235F"/>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240066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TW_7875.jpeg"/>
          <p:cNvPicPr>
            <a:picLocks noChangeAspect="1"/>
          </p:cNvPicPr>
          <p:nvPr/>
        </p:nvPicPr>
        <p:blipFill>
          <a:blip r:embed="rId3">
            <a:alphaModFix amt="30000"/>
            <a:extLst/>
          </a:blip>
          <a:srcRect l="526" r="526" b="16049"/>
          <a:stretch>
            <a:fillRect/>
          </a:stretch>
        </p:blipFill>
        <p:spPr>
          <a:xfrm>
            <a:off x="-12338" y="-45921"/>
            <a:ext cx="24408675" cy="13807843"/>
          </a:xfrm>
          <a:prstGeom prst="rect">
            <a:avLst/>
          </a:prstGeom>
          <a:ln w="12700">
            <a:miter lim="400000"/>
          </a:ln>
        </p:spPr>
      </p:pic>
      <p:sp>
        <p:nvSpPr>
          <p:cNvPr id="12" name="Shape 514"/>
          <p:cNvSpPr/>
          <p:nvPr/>
        </p:nvSpPr>
        <p:spPr>
          <a:xfrm>
            <a:off x="4882892" y="7590366"/>
            <a:ext cx="9515051" cy="1"/>
          </a:xfrm>
          <a:prstGeom prst="line">
            <a:avLst/>
          </a:prstGeom>
          <a:ln w="25400">
            <a:solidFill>
              <a:srgbClr val="FFFFFF"/>
            </a:solidFill>
            <a:miter lim="400000"/>
          </a:ln>
        </p:spPr>
        <p:txBody>
          <a:bodyPr lIns="50800" tIns="50800" rIns="50800" bIns="50800" anchor="ct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13" name="Shape 515"/>
          <p:cNvSpPr/>
          <p:nvPr/>
        </p:nvSpPr>
        <p:spPr>
          <a:xfrm>
            <a:off x="5638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1E89E6"/>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3" name="Shape 516"/>
          <p:cNvSpPr/>
          <p:nvPr/>
        </p:nvSpPr>
        <p:spPr>
          <a:xfrm>
            <a:off x="6400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0D46A1"/>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4" name="Shape 517"/>
          <p:cNvSpPr/>
          <p:nvPr/>
        </p:nvSpPr>
        <p:spPr>
          <a:xfrm>
            <a:off x="4876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D8235F"/>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5" name="Shape 518"/>
          <p:cNvSpPr/>
          <p:nvPr/>
        </p:nvSpPr>
        <p:spPr>
          <a:xfrm>
            <a:off x="7586622" y="5643724"/>
            <a:ext cx="12626262" cy="182614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0" indent="0">
              <a:lnSpc>
                <a:spcPct val="100000"/>
              </a:lnSpc>
              <a:buSzTx/>
              <a:buNone/>
              <a:defRPr sz="11200" b="1" i="1" spc="0"/>
            </a:lvl1pPr>
          </a:lstStyle>
          <a:p>
            <a:r>
              <a:rPr lang="en-US" dirty="0" smtClean="0">
                <a:solidFill>
                  <a:schemeClr val="bg1"/>
                </a:solidFill>
              </a:rPr>
              <a:t>Angular / Web API </a:t>
            </a:r>
            <a:endParaRPr dirty="0">
              <a:solidFill>
                <a:schemeClr val="bg1"/>
              </a:solidFill>
            </a:endParaRPr>
          </a:p>
        </p:txBody>
      </p:sp>
      <p:sp>
        <p:nvSpPr>
          <p:cNvPr id="26" name="Shape 519"/>
          <p:cNvSpPr/>
          <p:nvPr/>
        </p:nvSpPr>
        <p:spPr>
          <a:xfrm>
            <a:off x="6761121" y="7295538"/>
            <a:ext cx="14124936" cy="56425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marL="0" indent="0" algn="r">
              <a:lnSpc>
                <a:spcPct val="100000"/>
              </a:lnSpc>
              <a:buSzTx/>
              <a:buNone/>
              <a:defRPr sz="3000" i="1" spc="0">
                <a:latin typeface="+mn-lt"/>
                <a:ea typeface="+mn-ea"/>
                <a:cs typeface="+mn-cs"/>
                <a:sym typeface="Open Sans Semibold"/>
              </a:defRPr>
            </a:lvl1pPr>
          </a:lstStyle>
          <a:p>
            <a:r>
              <a:rPr lang="en-US" dirty="0" smtClean="0">
                <a:solidFill>
                  <a:schemeClr val="bg1"/>
                </a:solidFill>
              </a:rPr>
              <a:t>Ben </a:t>
            </a:r>
            <a:r>
              <a:rPr lang="en-US" dirty="0" err="1" smtClean="0">
                <a:solidFill>
                  <a:schemeClr val="bg1"/>
                </a:solidFill>
              </a:rPr>
              <a:t>Pomerenke</a:t>
            </a:r>
            <a:r>
              <a:rPr lang="en-US" dirty="0" smtClean="0">
                <a:solidFill>
                  <a:schemeClr val="bg1"/>
                </a:solidFill>
              </a:rPr>
              <a:t> / Software Engineer</a:t>
            </a:r>
            <a:endParaRPr dirty="0">
              <a:solidFill>
                <a:schemeClr val="bg1"/>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7938" y="13078612"/>
            <a:ext cx="2396344" cy="254683"/>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758" y="12808142"/>
            <a:ext cx="3396627" cy="690282"/>
          </a:xfrm>
          <a:prstGeom prst="rect">
            <a:avLst/>
          </a:prstGeom>
        </p:spPr>
      </p:pic>
    </p:spTree>
    <p:extLst>
      <p:ext uri="{BB962C8B-B14F-4D97-AF65-F5344CB8AC3E}">
        <p14:creationId xmlns:p14="http://schemas.microsoft.com/office/powerpoint/2010/main" val="113098408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TW_6838.jpeg"/>
          <p:cNvPicPr>
            <a:picLocks noChangeAspect="1"/>
          </p:cNvPicPr>
          <p:nvPr/>
        </p:nvPicPr>
        <p:blipFill>
          <a:blip r:embed="rId3">
            <a:extLst/>
          </a:blip>
          <a:srcRect l="18308" r="39043" b="3569"/>
          <a:stretch>
            <a:fillRect/>
          </a:stretch>
        </p:blipFill>
        <p:spPr>
          <a:xfrm>
            <a:off x="15620999" y="-1504"/>
            <a:ext cx="8773187" cy="13226456"/>
          </a:xfrm>
          <a:prstGeom prst="rect">
            <a:avLst/>
          </a:prstGeom>
          <a:ln w="12700">
            <a:miter lim="400000"/>
          </a:ln>
        </p:spPr>
      </p:pic>
      <p:sp>
        <p:nvSpPr>
          <p:cNvPr id="6" name="Shape 524"/>
          <p:cNvSpPr/>
          <p:nvPr/>
        </p:nvSpPr>
        <p:spPr>
          <a:xfrm>
            <a:off x="2753360" y="2837986"/>
            <a:ext cx="9580524" cy="2215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0" indent="0" algn="ctr" defTabSz="457200">
              <a:lnSpc>
                <a:spcPct val="120000"/>
              </a:lnSpc>
              <a:buSzTx/>
              <a:buNone/>
              <a:defRPr sz="2400" spc="0">
                <a:latin typeface="Open Sans Light"/>
                <a:ea typeface="Open Sans Light"/>
                <a:cs typeface="Open Sans Light"/>
                <a:sym typeface="Open Sans Light"/>
              </a:defRPr>
            </a:lvl1pPr>
          </a:lstStyle>
          <a:p>
            <a:r>
              <a:rPr lang="en-US" dirty="0">
                <a:solidFill>
                  <a:schemeClr val="bg1"/>
                </a:solidFill>
              </a:rPr>
              <a:t>AngularJS is a structural framework for dynamic web apps. It lets you use HTML as your template language and lets you extend HTML's syntax to express your application's components clearly and succinctly. </a:t>
            </a:r>
            <a:r>
              <a:rPr lang="en-US" dirty="0" err="1">
                <a:solidFill>
                  <a:schemeClr val="bg1"/>
                </a:solidFill>
              </a:rPr>
              <a:t>Angular's</a:t>
            </a:r>
            <a:r>
              <a:rPr lang="en-US" dirty="0">
                <a:solidFill>
                  <a:schemeClr val="bg1"/>
                </a:solidFill>
              </a:rPr>
              <a:t> data binding and dependency injection eliminate much of the code you would otherwise have to write.</a:t>
            </a:r>
            <a:r>
              <a:rPr dirty="0" smtClean="0">
                <a:solidFill>
                  <a:schemeClr val="bg1"/>
                </a:solidFill>
              </a:rPr>
              <a:t>.</a:t>
            </a:r>
            <a:endParaRPr dirty="0">
              <a:solidFill>
                <a:schemeClr val="bg1"/>
              </a:solidFill>
            </a:endParaRPr>
          </a:p>
        </p:txBody>
      </p:sp>
      <p:sp>
        <p:nvSpPr>
          <p:cNvPr id="7" name="Shape 525"/>
          <p:cNvSpPr/>
          <p:nvPr/>
        </p:nvSpPr>
        <p:spPr>
          <a:xfrm>
            <a:off x="3865538" y="1497730"/>
            <a:ext cx="7356181" cy="102489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marL="0" indent="0" algn="ctr">
              <a:buSzTx/>
              <a:buNone/>
              <a:defRPr sz="7400" spc="0"/>
            </a:lvl1pPr>
          </a:lstStyle>
          <a:p>
            <a:r>
              <a:rPr lang="en-US" dirty="0" smtClean="0">
                <a:solidFill>
                  <a:schemeClr val="bg1"/>
                </a:solidFill>
              </a:rPr>
              <a:t>What is Angular?</a:t>
            </a:r>
            <a:endParaRPr dirty="0">
              <a:solidFill>
                <a:schemeClr val="bg1"/>
              </a:solidFill>
            </a:endParaRPr>
          </a:p>
        </p:txBody>
      </p:sp>
      <p:sp>
        <p:nvSpPr>
          <p:cNvPr id="3" name="Rectangle 2"/>
          <p:cNvSpPr/>
          <p:nvPr/>
        </p:nvSpPr>
        <p:spPr>
          <a:xfrm>
            <a:off x="15620999" y="0"/>
            <a:ext cx="8773187" cy="1322495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3B37C"/>
              </a:solidFill>
              <a:effectLst/>
              <a:uFillTx/>
              <a:latin typeface="Helvetica Light"/>
              <a:ea typeface="Helvetica Light"/>
              <a:cs typeface="Helvetica Light"/>
              <a:sym typeface="Helvetica Ligh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6132" y="6612476"/>
            <a:ext cx="7641530" cy="314035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40124" y="387203"/>
            <a:ext cx="4901566" cy="4901566"/>
          </a:xfrm>
          <a:prstGeom prst="rect">
            <a:avLst/>
          </a:prstGeom>
        </p:spPr>
      </p:pic>
      <p:sp>
        <p:nvSpPr>
          <p:cNvPr id="12" name="Shape 524"/>
          <p:cNvSpPr/>
          <p:nvPr/>
        </p:nvSpPr>
        <p:spPr>
          <a:xfrm>
            <a:off x="2753360" y="8327183"/>
            <a:ext cx="9580524" cy="17727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0" indent="0" algn="ctr" defTabSz="457200">
              <a:lnSpc>
                <a:spcPct val="120000"/>
              </a:lnSpc>
              <a:buSzTx/>
              <a:buNone/>
              <a:defRPr sz="2400" spc="0">
                <a:latin typeface="Open Sans Light"/>
                <a:ea typeface="Open Sans Light"/>
                <a:cs typeface="Open Sans Light"/>
                <a:sym typeface="Open Sans Light"/>
              </a:defRPr>
            </a:lvl1pPr>
          </a:lstStyle>
          <a:p>
            <a:r>
              <a:rPr lang="en-US" dirty="0">
                <a:solidFill>
                  <a:schemeClr val="bg1"/>
                </a:solidFill>
              </a:rPr>
              <a:t>ASP.NET Web API. ASP.NET Web API is a framework that makes it easy to build HTTP services that reach a broad range of clients, including browsers and mobile devices. ASP.NET Web API is an ideal platform for building RESTful applications on the .NET Framework.</a:t>
            </a:r>
            <a:endParaRPr dirty="0">
              <a:solidFill>
                <a:schemeClr val="bg1"/>
              </a:solidFill>
            </a:endParaRPr>
          </a:p>
        </p:txBody>
      </p:sp>
      <p:sp>
        <p:nvSpPr>
          <p:cNvPr id="13" name="Shape 525"/>
          <p:cNvSpPr/>
          <p:nvPr/>
        </p:nvSpPr>
        <p:spPr>
          <a:xfrm>
            <a:off x="3747719" y="6986927"/>
            <a:ext cx="7591822" cy="102489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marL="0" indent="0" algn="ctr">
              <a:buSzTx/>
              <a:buNone/>
              <a:defRPr sz="7400" spc="0"/>
            </a:lvl1pPr>
          </a:lstStyle>
          <a:p>
            <a:r>
              <a:rPr lang="en-US" dirty="0" smtClean="0">
                <a:solidFill>
                  <a:schemeClr val="bg1"/>
                </a:solidFill>
              </a:rPr>
              <a:t>What is Web API?</a:t>
            </a:r>
            <a:endParaRPr dirty="0">
              <a:solidFill>
                <a:schemeClr val="bg1"/>
              </a:solidFill>
            </a:endParaRPr>
          </a:p>
        </p:txBody>
      </p:sp>
    </p:spTree>
    <p:extLst>
      <p:ext uri="{BB962C8B-B14F-4D97-AF65-F5344CB8AC3E}">
        <p14:creationId xmlns:p14="http://schemas.microsoft.com/office/powerpoint/2010/main" val="187533592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63677"/>
            <a:ext cx="19426634" cy="900246"/>
          </a:xfrm>
        </p:spPr>
        <p:txBody>
          <a:bodyPr/>
          <a:lstStyle/>
          <a:p>
            <a:r>
              <a:rPr lang="en-US" dirty="0" smtClean="0"/>
              <a:t>Why use Angular?</a:t>
            </a:r>
            <a:endParaRPr lang="en-US" dirty="0"/>
          </a:p>
        </p:txBody>
      </p:sp>
      <p:sp>
        <p:nvSpPr>
          <p:cNvPr id="5" name="Text Placeholder 4"/>
          <p:cNvSpPr>
            <a:spLocks noGrp="1"/>
          </p:cNvSpPr>
          <p:nvPr>
            <p:ph type="body" sz="quarter" idx="18"/>
          </p:nvPr>
        </p:nvSpPr>
        <p:spPr/>
        <p:txBody>
          <a:bodyPr/>
          <a:lstStyle/>
          <a:p>
            <a:r>
              <a:rPr lang="en-US" dirty="0" smtClean="0"/>
              <a:t>Allows for modularization</a:t>
            </a:r>
            <a:r>
              <a:rPr lang="en-US" dirty="0"/>
              <a:t> </a:t>
            </a:r>
            <a:r>
              <a:rPr lang="en-US" dirty="0" smtClean="0"/>
              <a:t>of application code</a:t>
            </a:r>
          </a:p>
          <a:p>
            <a:r>
              <a:rPr lang="en-US" dirty="0" smtClean="0"/>
              <a:t>Two-way data binding</a:t>
            </a:r>
          </a:p>
          <a:p>
            <a:r>
              <a:rPr lang="en-US" dirty="0" smtClean="0"/>
              <a:t>Built with Testing in mind</a:t>
            </a:r>
          </a:p>
          <a:p>
            <a:r>
              <a:rPr lang="en-US" dirty="0" smtClean="0"/>
              <a:t>Reduces amount of “boilerplate” JavaScript</a:t>
            </a:r>
          </a:p>
          <a:p>
            <a:r>
              <a:rPr lang="en-US" dirty="0" smtClean="0"/>
              <a:t>Uses HTML as template language</a:t>
            </a:r>
          </a:p>
          <a:p>
            <a:r>
              <a:rPr lang="en-US" dirty="0" smtClean="0"/>
              <a:t>Full application framework (encompasses all aspects needed for a robust web application)</a:t>
            </a:r>
            <a:endParaRPr lang="en-US" dirty="0" smtClean="0"/>
          </a:p>
          <a:p>
            <a:endParaRPr lang="en-US" dirty="0" smtClean="0"/>
          </a:p>
        </p:txBody>
      </p:sp>
    </p:spTree>
    <p:extLst>
      <p:ext uri="{BB962C8B-B14F-4D97-AF65-F5344CB8AC3E}">
        <p14:creationId xmlns:p14="http://schemas.microsoft.com/office/powerpoint/2010/main" val="129412708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73244"/>
            <a:ext cx="19426634" cy="900246"/>
          </a:xfrm>
        </p:spPr>
        <p:txBody>
          <a:bodyPr/>
          <a:lstStyle/>
          <a:p>
            <a:r>
              <a:rPr lang="en-US" dirty="0" smtClean="0"/>
              <a:t>Why not some other JS Framework?</a:t>
            </a:r>
            <a:endParaRPr lang="en-US" dirty="0"/>
          </a:p>
        </p:txBody>
      </p:sp>
      <p:sp>
        <p:nvSpPr>
          <p:cNvPr id="4" name="Text Placeholder 3"/>
          <p:cNvSpPr>
            <a:spLocks noGrp="1"/>
          </p:cNvSpPr>
          <p:nvPr>
            <p:ph type="body" sz="quarter" idx="17"/>
          </p:nvPr>
        </p:nvSpPr>
        <p:spPr>
          <a:xfrm>
            <a:off x="2210086" y="11674738"/>
            <a:ext cx="19511300" cy="769938"/>
          </a:xfrm>
        </p:spPr>
        <p:txBody>
          <a:bodyPr/>
          <a:lstStyle/>
          <a:p>
            <a:pPr algn="ctr"/>
            <a:r>
              <a:rPr lang="en-US" dirty="0" smtClean="0"/>
              <a:t>Graph thanks to Google Trends (click </a:t>
            </a:r>
            <a:r>
              <a:rPr lang="en-US" dirty="0" smtClean="0">
                <a:hlinkClick r:id="rId2"/>
              </a:rPr>
              <a:t>here</a:t>
            </a:r>
            <a:r>
              <a:rPr lang="en-US" dirty="0" smtClean="0"/>
              <a:t> to see more)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471" y="3126904"/>
            <a:ext cx="16405139" cy="8326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19601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endParaRPr lang="en-US"/>
          </a:p>
        </p:txBody>
      </p:sp>
      <p:sp>
        <p:nvSpPr>
          <p:cNvPr id="3" name="Text Placeholder 2"/>
          <p:cNvSpPr>
            <a:spLocks noGrp="1"/>
          </p:cNvSpPr>
          <p:nvPr>
            <p:ph type="body" sz="quarter" idx="14"/>
          </p:nvPr>
        </p:nvSpPr>
        <p:spPr/>
        <p:txBody>
          <a:bodyPr/>
          <a:lstStyle/>
          <a:p>
            <a:pPr algn="ctr"/>
            <a:r>
              <a:rPr lang="en-US" dirty="0" smtClean="0"/>
              <a:t>Why not Angular2 ?</a:t>
            </a:r>
            <a:endParaRPr lang="en-US" dirty="0"/>
          </a:p>
        </p:txBody>
      </p:sp>
    </p:spTree>
    <p:extLst>
      <p:ext uri="{BB962C8B-B14F-4D97-AF65-F5344CB8AC3E}">
        <p14:creationId xmlns:p14="http://schemas.microsoft.com/office/powerpoint/2010/main" val="388062723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53585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en Sans"/>
        <a:ea typeface="Open Sans"/>
        <a:cs typeface="Open Sans"/>
      </a:majorFont>
      <a:minorFont>
        <a:latin typeface="Open Sans Semibold"/>
        <a:ea typeface="Open Sans Semibold"/>
        <a:cs typeface="Open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235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3B37C"/>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A6AAA9"/>
          </a:solidFill>
          <a:custDash>
            <a:ds d="600000" sp="600000"/>
          </a:custDash>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62771" marR="0" indent="-862771"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en Sans"/>
        <a:ea typeface="Open Sans"/>
        <a:cs typeface="Open Sans"/>
      </a:majorFont>
      <a:minorFont>
        <a:latin typeface="Open Sans Semibold"/>
        <a:ea typeface="Open Sans Semibold"/>
        <a:cs typeface="Open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235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3B37C"/>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A6AAA9"/>
          </a:solidFill>
          <a:custDash>
            <a:ds d="600000" sp="600000"/>
          </a:custDash>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62771" marR="0" indent="-862771"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464</Words>
  <Application>Microsoft Office PowerPoint</Application>
  <PresentationFormat>Custom</PresentationFormat>
  <Paragraphs>53</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Pomerenke, Ben</dc:creator>
  <cp:lastModifiedBy>pomerenb</cp:lastModifiedBy>
  <cp:revision>305</cp:revision>
  <dcterms:modified xsi:type="dcterms:W3CDTF">2016-11-22T04:10:17Z</dcterms:modified>
</cp:coreProperties>
</file>