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9" r:id="rId6"/>
    <p:sldId id="270" r:id="rId7"/>
    <p:sldId id="271" r:id="rId8"/>
    <p:sldId id="264" r:id="rId9"/>
    <p:sldId id="260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91F8-7FDF-463F-A85D-E09AB2543981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DE8A-332B-4C53-8F7D-21F32EA24374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 Programming and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Pomerenke</a:t>
            </a:r>
            <a:r>
              <a:rPr lang="en-US" dirty="0" smtClean="0"/>
              <a:t>, WWT Asynchrony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Levels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Tests</a:t>
            </a:r>
            <a:r>
              <a:rPr lang="en-US" dirty="0"/>
              <a:t> </a:t>
            </a:r>
            <a:r>
              <a:rPr lang="en-US" dirty="0" smtClean="0"/>
              <a:t>via Selenium</a:t>
            </a:r>
          </a:p>
          <a:p>
            <a:pPr lvl="1"/>
            <a:r>
              <a:rPr lang="en-US" dirty="0" smtClean="0"/>
              <a:t>Run in browser</a:t>
            </a:r>
          </a:p>
          <a:p>
            <a:pPr lvl="1"/>
            <a:r>
              <a:rPr lang="en-US" dirty="0" smtClean="0"/>
              <a:t>Require some level of configuration / setup</a:t>
            </a:r>
          </a:p>
          <a:p>
            <a:pPr lvl="1"/>
            <a:r>
              <a:rPr lang="en-US" dirty="0" smtClean="0"/>
              <a:t>Take tens of seconds to complete</a:t>
            </a:r>
          </a:p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Use multiple layers / components but not the full stack</a:t>
            </a:r>
          </a:p>
          <a:p>
            <a:pPr lvl="1"/>
            <a:r>
              <a:rPr lang="en-US" dirty="0" smtClean="0"/>
              <a:t>Used to prove integration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and / or other components</a:t>
            </a:r>
          </a:p>
          <a:p>
            <a:r>
              <a:rPr lang="en-US" dirty="0" smtClean="0"/>
              <a:t>Unit Tests (via </a:t>
            </a:r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smtClean="0"/>
              <a:t>/ MS Test)</a:t>
            </a:r>
          </a:p>
          <a:p>
            <a:pPr lvl="1"/>
            <a:r>
              <a:rPr lang="en-US" dirty="0" smtClean="0"/>
              <a:t>Test single unit of code</a:t>
            </a:r>
          </a:p>
          <a:p>
            <a:pPr lvl="1"/>
            <a:r>
              <a:rPr lang="en-US" dirty="0" smtClean="0"/>
              <a:t>Take milliseconds</a:t>
            </a:r>
          </a:p>
          <a:p>
            <a:pPr lvl="1"/>
            <a:r>
              <a:rPr lang="en-US" dirty="0" smtClean="0"/>
              <a:t>Sometimes use Mocks of dependencies (via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RhinoMocks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4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User tests can be </a:t>
            </a:r>
            <a:r>
              <a:rPr lang="en-US" dirty="0" smtClean="0"/>
              <a:t>flaky (because of browser)</a:t>
            </a:r>
            <a:endParaRPr lang="en-US" dirty="0" smtClean="0"/>
          </a:p>
          <a:p>
            <a:r>
              <a:rPr lang="en-US" dirty="0" smtClean="0"/>
              <a:t>Testing behavior over implementation (test brittleness)</a:t>
            </a:r>
          </a:p>
          <a:p>
            <a:r>
              <a:rPr lang="en-US" dirty="0" smtClean="0"/>
              <a:t>Use test pain to push for better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Test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err="1" smtClean="0"/>
              <a:t>ChromeDriver</a:t>
            </a:r>
            <a:endParaRPr lang="en-US" dirty="0" smtClean="0"/>
          </a:p>
          <a:p>
            <a:r>
              <a:rPr lang="en-US" dirty="0" smtClean="0"/>
              <a:t>Unit Test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AngularJS 1.5.8</a:t>
            </a:r>
          </a:p>
          <a:p>
            <a:pPr lvl="2"/>
            <a:r>
              <a:rPr lang="en-US" dirty="0" smtClean="0"/>
              <a:t>Jasmine</a:t>
            </a:r>
          </a:p>
          <a:p>
            <a:pPr lvl="2"/>
            <a:r>
              <a:rPr lang="en-US" dirty="0" err="1" smtClean="0"/>
              <a:t>PhantomJS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#</a:t>
            </a:r>
          </a:p>
          <a:p>
            <a:pPr lvl="2"/>
            <a:r>
              <a:rPr lang="en-US" dirty="0" err="1" smtClean="0"/>
              <a:t>WebAPI</a:t>
            </a:r>
            <a:r>
              <a:rPr lang="en-US" dirty="0" smtClean="0"/>
              <a:t> 2.2</a:t>
            </a:r>
          </a:p>
          <a:p>
            <a:pPr lvl="2"/>
            <a:r>
              <a:rPr lang="en-US" dirty="0" err="1" smtClean="0"/>
              <a:t>Nunit</a:t>
            </a:r>
            <a:endParaRPr lang="en-US" dirty="0" smtClean="0"/>
          </a:p>
          <a:p>
            <a:pPr lvl="2"/>
            <a:r>
              <a:rPr lang="en-US" dirty="0" err="1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7125113" cy="924475"/>
          </a:xfrm>
        </p:spPr>
        <p:txBody>
          <a:bodyPr/>
          <a:lstStyle/>
          <a:p>
            <a:pPr algn="ctr"/>
            <a:r>
              <a:rPr lang="en-US" dirty="0"/>
              <a:t>http://www.asynchrony.com/</a:t>
            </a:r>
          </a:p>
        </p:txBody>
      </p:sp>
    </p:spTree>
    <p:extLst>
      <p:ext uri="{BB962C8B-B14F-4D97-AF65-F5344CB8AC3E}">
        <p14:creationId xmlns:p14="http://schemas.microsoft.com/office/powerpoint/2010/main" val="378303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Pair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Prevents knowledge silos</a:t>
            </a:r>
          </a:p>
          <a:p>
            <a:r>
              <a:rPr lang="en-US" dirty="0" smtClean="0"/>
              <a:t>Keeps progress going</a:t>
            </a:r>
          </a:p>
          <a:p>
            <a:r>
              <a:rPr lang="en-US" dirty="0" smtClean="0"/>
              <a:t>Infuses multiple perspectives</a:t>
            </a:r>
          </a:p>
          <a:p>
            <a:r>
              <a:rPr lang="en-US" dirty="0" smtClean="0"/>
              <a:t>Onboard team members quicker</a:t>
            </a:r>
          </a:p>
        </p:txBody>
      </p:sp>
    </p:spTree>
    <p:extLst>
      <p:ext uri="{BB962C8B-B14F-4D97-AF65-F5344CB8AC3E}">
        <p14:creationId xmlns:p14="http://schemas.microsoft.com/office/powerpoint/2010/main" val="29109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2 developers, 2 keyboards, 2 mice, 2 monitors, 1 computer</a:t>
            </a:r>
          </a:p>
          <a:p>
            <a:r>
              <a:rPr lang="en-US" dirty="0" smtClean="0"/>
              <a:t>Driver </a:t>
            </a:r>
            <a:r>
              <a:rPr lang="en-US" dirty="0"/>
              <a:t>/ Navigator roles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68449"/>
            <a:ext cx="3403600" cy="20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Switches (initial)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1473" y="4479471"/>
            <a:ext cx="34085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3200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41148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6400" y="4876800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67000" y="24384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110843" y="1500188"/>
            <a:ext cx="1524000" cy="2914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4843" y="1500188"/>
            <a:ext cx="1513113" cy="276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0043" y="2052638"/>
            <a:ext cx="1219200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68093" y="2771095"/>
            <a:ext cx="1047750" cy="1621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3293" y="3271838"/>
            <a:ext cx="666750" cy="11205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5643" y="3881438"/>
            <a:ext cx="333375" cy="510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81057" y="2586038"/>
            <a:ext cx="947057" cy="1795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77051" y="3119438"/>
            <a:ext cx="617763" cy="1262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473045" y="3581740"/>
            <a:ext cx="342898" cy="799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34051" y="2052638"/>
            <a:ext cx="1205592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76400" y="2438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02101" y="4479471"/>
            <a:ext cx="34085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14422" y="4479471"/>
            <a:ext cx="340859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32186" y="4479471"/>
            <a:ext cx="340859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785328" y="4479471"/>
            <a:ext cx="340859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5-Point Star 66"/>
          <p:cNvSpPr/>
          <p:nvPr/>
        </p:nvSpPr>
        <p:spPr>
          <a:xfrm>
            <a:off x="55279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67471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7681572" y="395219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0600" y="3124200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0600" y="2389074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600" y="4896701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0600" y="4161575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3091543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33800" y="2356417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Switches (first switch)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1473" y="4479471"/>
            <a:ext cx="34085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76400" y="495946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41148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3189855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67000" y="24384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110843" y="1500188"/>
            <a:ext cx="1524000" cy="2914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4843" y="1500188"/>
            <a:ext cx="1513113" cy="276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0043" y="2052638"/>
            <a:ext cx="1219200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68093" y="2771095"/>
            <a:ext cx="1047750" cy="1621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3293" y="3271838"/>
            <a:ext cx="666750" cy="11205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5643" y="3881438"/>
            <a:ext cx="333375" cy="510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81057" y="2586038"/>
            <a:ext cx="947057" cy="1795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77051" y="3119438"/>
            <a:ext cx="617763" cy="1262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473045" y="3581740"/>
            <a:ext cx="342898" cy="799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34051" y="2052638"/>
            <a:ext cx="1205592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76400" y="2438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02101" y="4479471"/>
            <a:ext cx="34085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14422" y="4479471"/>
            <a:ext cx="340859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32186" y="4479471"/>
            <a:ext cx="340859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785328" y="4479471"/>
            <a:ext cx="340859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5-Point Star 66"/>
          <p:cNvSpPr/>
          <p:nvPr/>
        </p:nvSpPr>
        <p:spPr>
          <a:xfrm>
            <a:off x="55279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67471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7681572" y="395219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0600" y="3124200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0600" y="2389074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600" y="4896701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0600" y="4161575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3091543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33800" y="2356417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6146686" y="3702504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391399" y="3598069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5313590" y="4094730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3421006"/>
            <a:ext cx="0" cy="1538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86000" y="38100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2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Switches (second switch)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1473" y="4479471"/>
            <a:ext cx="34085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242411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41148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3189855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76400" y="3108552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110843" y="1500188"/>
            <a:ext cx="1524000" cy="2914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4843" y="1500188"/>
            <a:ext cx="1513113" cy="276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0043" y="2052638"/>
            <a:ext cx="1219200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68093" y="2771095"/>
            <a:ext cx="1047750" cy="1621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3293" y="3271838"/>
            <a:ext cx="666750" cy="11205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5643" y="3881438"/>
            <a:ext cx="333375" cy="510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81057" y="2586038"/>
            <a:ext cx="947057" cy="1795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77051" y="3119438"/>
            <a:ext cx="617763" cy="1262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473045" y="3581740"/>
            <a:ext cx="342898" cy="799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34051" y="2052638"/>
            <a:ext cx="1205592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76400" y="2438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02101" y="4479471"/>
            <a:ext cx="34085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14422" y="4479471"/>
            <a:ext cx="340859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32186" y="4479471"/>
            <a:ext cx="340859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785328" y="4479471"/>
            <a:ext cx="340859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5-Point Star 66"/>
          <p:cNvSpPr/>
          <p:nvPr/>
        </p:nvSpPr>
        <p:spPr>
          <a:xfrm>
            <a:off x="55279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67471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7681572" y="395219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0600" y="3124200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0600" y="2389074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600" y="4896701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0600" y="4161575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3091543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33800" y="2356417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6146686" y="3702504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391399" y="3598069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5313590" y="4094730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6478359" y="3064669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6506596" y="1939018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6514422" y="400917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286000" y="2881313"/>
            <a:ext cx="381000" cy="488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57400" y="3832112"/>
            <a:ext cx="762000" cy="1394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6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Switches (third switch)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60960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41473" y="4479471"/>
            <a:ext cx="340859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242411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41148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6400" y="2383972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76400" y="3108552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110843" y="1500188"/>
            <a:ext cx="1524000" cy="2914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34843" y="1500188"/>
            <a:ext cx="1513113" cy="2762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0043" y="2052638"/>
            <a:ext cx="1219200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68093" y="2771095"/>
            <a:ext cx="1047750" cy="1621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3293" y="3271838"/>
            <a:ext cx="666750" cy="11205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5643" y="3881438"/>
            <a:ext cx="333375" cy="510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281057" y="2586038"/>
            <a:ext cx="947057" cy="1795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877051" y="3119438"/>
            <a:ext cx="617763" cy="1262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473045" y="3581740"/>
            <a:ext cx="342898" cy="799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34051" y="2052638"/>
            <a:ext cx="1205592" cy="2328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76400" y="4911498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02101" y="4479471"/>
            <a:ext cx="340859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14422" y="4479471"/>
            <a:ext cx="340859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32186" y="4479471"/>
            <a:ext cx="340859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785328" y="4479471"/>
            <a:ext cx="340859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7" name="5-Point Star 66"/>
          <p:cNvSpPr/>
          <p:nvPr/>
        </p:nvSpPr>
        <p:spPr>
          <a:xfrm>
            <a:off x="55279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6747101" y="3663043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7681572" y="395219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0600" y="3124200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0600" y="2389074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600" y="4896701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0600" y="4161575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3091543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33800" y="2356417"/>
            <a:ext cx="76200" cy="658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6146686" y="3702504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391399" y="3598069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7" name="5-Point Star 36"/>
          <p:cNvSpPr/>
          <p:nvPr/>
        </p:nvSpPr>
        <p:spPr>
          <a:xfrm>
            <a:off x="5313590" y="4094730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6478359" y="3064669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6506596" y="1939018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6514422" y="4009175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5902101" y="4087586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5862297" y="3146312"/>
            <a:ext cx="268742" cy="3048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286000" y="2771095"/>
            <a:ext cx="647700" cy="604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2200" y="3124200"/>
            <a:ext cx="0" cy="1789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1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out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Too much disengagement while not driver</a:t>
            </a:r>
          </a:p>
          <a:p>
            <a:r>
              <a:rPr lang="en-US" dirty="0" smtClean="0"/>
              <a:t>Some things aren’t good for pairing (e.g. documentation, design)</a:t>
            </a:r>
          </a:p>
          <a:p>
            <a:r>
              <a:rPr lang="en-US" dirty="0" smtClean="0"/>
              <a:t>Keyboard hogs</a:t>
            </a:r>
          </a:p>
          <a:p>
            <a:r>
              <a:rPr lang="en-US" dirty="0" smtClean="0"/>
              <a:t>Take time for normal correspondence / work life</a:t>
            </a:r>
          </a:p>
        </p:txBody>
      </p:sp>
    </p:spTree>
    <p:extLst>
      <p:ext uri="{BB962C8B-B14F-4D97-AF65-F5344CB8AC3E}">
        <p14:creationId xmlns:p14="http://schemas.microsoft.com/office/powerpoint/2010/main" val="2309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 line of application code is written, a failing test must exist</a:t>
            </a:r>
          </a:p>
          <a:p>
            <a:r>
              <a:rPr lang="en-US" dirty="0" smtClean="0"/>
              <a:t>Basic Components</a:t>
            </a:r>
            <a:endParaRPr lang="en-US" dirty="0" smtClean="0"/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Automated test suite</a:t>
            </a:r>
          </a:p>
          <a:p>
            <a:pPr lvl="1"/>
            <a:r>
              <a:rPr lang="en-US" dirty="0"/>
              <a:t>Better design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5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175</TotalTime>
  <Words>304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Summer</vt:lpstr>
      <vt:lpstr>Pair Programming and TDD</vt:lpstr>
      <vt:lpstr>Why Pair Programming</vt:lpstr>
      <vt:lpstr>What is it?</vt:lpstr>
      <vt:lpstr>Pair Switches (initial)</vt:lpstr>
      <vt:lpstr>Pair Switches (first switch)</vt:lpstr>
      <vt:lpstr>Pair Switches (second switch)</vt:lpstr>
      <vt:lpstr>Pair Switches (third switch)</vt:lpstr>
      <vt:lpstr>Things to watch out for</vt:lpstr>
      <vt:lpstr>Test Driven Development</vt:lpstr>
      <vt:lpstr>Various Levels of Testing</vt:lpstr>
      <vt:lpstr>Things to watch out for</vt:lpstr>
      <vt:lpstr>Demo</vt:lpstr>
      <vt:lpstr>http://www.asynchrony.com/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 and TDD</dc:title>
  <dc:creator>ben.pomerenke</dc:creator>
  <cp:lastModifiedBy>ben.pomerenke</cp:lastModifiedBy>
  <cp:revision>16</cp:revision>
  <dcterms:created xsi:type="dcterms:W3CDTF">2016-06-26T02:05:42Z</dcterms:created>
  <dcterms:modified xsi:type="dcterms:W3CDTF">2016-06-27T05:18:17Z</dcterms:modified>
</cp:coreProperties>
</file>