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16FA-2469-42C8-A880-D307C397E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F6B50-3964-4179-8797-DD1108CBF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01E6C-4BB3-4569-891D-E2C32DC8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CF39-FDAA-42E3-94F2-8A7BA090DE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9BE64-1F64-4226-80CB-A93DBFB2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65D01-DD88-4812-B9AA-A8BAA72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645C-011D-4FBD-BA1C-D2907D08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1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C93D-84E2-483B-9C97-B24EF9F3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817CF-663E-4C6D-A635-51B8EC244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CD0E9-4F01-4E35-BF07-29535150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CF39-FDAA-42E3-94F2-8A7BA090DE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4E1A-57B1-4F49-9AA1-A07F8285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1A60-8BB7-4DF7-81D5-8036B484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645C-011D-4FBD-BA1C-D2907D08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4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878E0-BC6C-493C-AEF9-FCF6AFDD1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5A464-AB03-4EF3-8292-0E03F8826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16939-5A14-4507-9257-C1337738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CF39-FDAA-42E3-94F2-8A7BA090DE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68600-875C-48CB-892B-F3EEF010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54997-E324-4297-AB4B-6AE22B93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645C-011D-4FBD-BA1C-D2907D08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2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B6E8-FD40-40D4-9367-98EF7539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10AD-885D-4F69-9344-80C836322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9C41A-DCBF-48DC-9AB1-1E270C77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CF39-FDAA-42E3-94F2-8A7BA090DE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EC52D-5098-4C80-8D03-FDB731D4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796BD-30F4-4E4F-8C8D-34B8FE21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645C-011D-4FBD-BA1C-D2907D08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0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56CA-BD7C-41A8-867D-07310CF4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38B32-3F13-49C0-92E9-15E2351B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61FD0-8481-473E-906C-B740CB20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CF39-FDAA-42E3-94F2-8A7BA090DE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D23E2-7D1E-4186-AD0A-023EAAA8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01AC-435C-4DE1-AFD0-E0D97A29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645C-011D-4FBD-BA1C-D2907D08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1204-34FC-4522-A9A3-CEE61A41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C8303-2076-4F10-B411-FC08708BC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EDE65-0E5D-4C1C-A8E6-55F83EEC1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114D5-1634-4FC1-82C8-CF316CF9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CF39-FDAA-42E3-94F2-8A7BA090DE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6CCEE-B940-4A7D-9A59-99ACDE39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EB9FB-B8F7-40A6-B640-B3CEEF1B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645C-011D-4FBD-BA1C-D2907D08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6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0BF2-3066-49AC-902D-42A688D2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79EB0-5A1B-4F67-B6B5-5B77CF4FA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88BA0-AE75-41D7-B0EF-5D187E283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F4015-8C14-41F5-88A6-E68DB504C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3D6CE-0505-4892-997F-FF050A5F6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700D4-7FC3-4262-99C5-454A31D9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CF39-FDAA-42E3-94F2-8A7BA090DE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6FAE7-0DF0-4F1F-8007-FF98BF9E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AFDFC-F718-4988-84CE-CD63A0BB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645C-011D-4FBD-BA1C-D2907D08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7EBD-6085-4A7F-B6FC-49A98C3A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A14C5-B278-49C8-8E39-26E7586D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CF39-FDAA-42E3-94F2-8A7BA090DE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A87EE-750E-4B30-B705-517146BA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ACBE7-F89E-4FE4-A685-537AC560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645C-011D-4FBD-BA1C-D2907D08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7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E8CB4-1EB9-407D-8DA8-25B46765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CF39-FDAA-42E3-94F2-8A7BA090DE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860F5-8599-4693-B9C7-31841F3B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1261D-9273-443B-AB1C-468801FF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645C-011D-4FBD-BA1C-D2907D08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2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C27B-3F5C-460B-AACE-0DDCC4C8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7BC6-5BB6-48CD-83E1-3A6719B1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1CF4C-AF15-44E4-8412-902D9077A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CE3C4-844F-44C9-AC22-FAA1A6A0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CF39-FDAA-42E3-94F2-8A7BA090DE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5B78F-1D9A-42C6-A2D3-E99D9D78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749A0-C082-4564-9A73-9F95EA78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645C-011D-4FBD-BA1C-D2907D08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ED66-00A8-4C7D-855F-5396DC17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3208A-9AA0-4CE0-8378-DD4B13763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8CC9-7867-4152-ADCA-BBC19ED0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B4593-5912-4D51-8EA4-EA0173CB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CF39-FDAA-42E3-94F2-8A7BA090DE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D9CDC-1D94-475A-B7F7-44880661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7F1A5-8BCF-4A7C-AAE1-7CD8531D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645C-011D-4FBD-BA1C-D2907D08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9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E31E1-0CED-4967-A395-FDEB8075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34C1F-E522-4BEC-9EA3-05033F4CC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719F-BD32-41E2-8F8F-B0C72AFEF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CF39-FDAA-42E3-94F2-8A7BA090DE7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0F811-23F5-427F-8A83-A62D6C6F1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503B5-D4D2-40DF-BC22-309ED5732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B645C-011D-4FBD-BA1C-D2907D08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swww.slac.stanford.edu/jupyterhub/hub/hom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slac.stanford.edu/display/PCDS/Remote+Visualization" TargetMode="External"/><Relationship Id="rId2" Type="http://schemas.openxmlformats.org/officeDocument/2006/relationships/hyperlink" Target="https://www.nomachine.com/download-enterprise#NoMachine-Enterprise-Cli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1305-51A4-4DD0-BF69-05732BA8C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Remote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84625-E362-4622-BF67-FBE38E3BF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Poulter</a:t>
            </a:r>
          </a:p>
          <a:p>
            <a:r>
              <a:rPr lang="en-US" dirty="0"/>
              <a:t>5.11.21</a:t>
            </a:r>
          </a:p>
        </p:txBody>
      </p:sp>
    </p:spTree>
    <p:extLst>
      <p:ext uri="{BB962C8B-B14F-4D97-AF65-F5344CB8AC3E}">
        <p14:creationId xmlns:p14="http://schemas.microsoft.com/office/powerpoint/2010/main" val="3947551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4E40-2930-4C02-8467-86732178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7AD4F-FED9-4D7E-8D4D-1E13D8E0E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14" y="5651901"/>
            <a:ext cx="10515600" cy="4351338"/>
          </a:xfrm>
        </p:spPr>
        <p:txBody>
          <a:bodyPr/>
          <a:lstStyle/>
          <a:p>
            <a:r>
              <a:rPr lang="en-US" dirty="0"/>
              <a:t>Change to the </a:t>
            </a:r>
            <a:r>
              <a:rPr lang="en-US" dirty="0" err="1"/>
              <a:t>Online_Analysis</a:t>
            </a:r>
            <a:r>
              <a:rPr lang="en-US" dirty="0"/>
              <a:t> branch. Go ahead and create your own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D56BC-179C-4F9D-8181-D166C673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588" y="0"/>
            <a:ext cx="89058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5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5F77-2354-42F6-8FA8-3E6BF929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6EAE-9A82-4CF2-83B4-B058F2C58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F07C3-C039-4762-8B84-1EC0B82E0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96" y="250795"/>
            <a:ext cx="89439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6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0737-AA90-4758-8E52-607BFAEB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3FB93-77A1-4F0F-97C3-1E02AC790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67728" cy="42812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D4919-FB3B-43E5-8B78-3144A070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731" y="1533551"/>
            <a:ext cx="10515600" cy="4351338"/>
          </a:xfrm>
        </p:spPr>
        <p:txBody>
          <a:bodyPr/>
          <a:lstStyle/>
          <a:p>
            <a:r>
              <a:rPr lang="en-US" dirty="0"/>
              <a:t>Which leads you to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EA9638-61F0-4C41-8240-1D707AEC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725" y="2148192"/>
            <a:ext cx="7381957" cy="45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2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E657-6172-446E-864C-0CD662DD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7C8F-0FA9-4519-AE82-AEB107EE3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51" y="5882720"/>
            <a:ext cx="10515600" cy="4351338"/>
          </a:xfrm>
        </p:spPr>
        <p:txBody>
          <a:bodyPr/>
          <a:lstStyle/>
          <a:p>
            <a:r>
              <a:rPr lang="en-US" dirty="0"/>
              <a:t>Not sure if you need to do this again, but just for safe measure.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DD8E2-59D5-4AB4-B27D-A7C67CCA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87" y="95989"/>
            <a:ext cx="88773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01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00CD-C091-4B44-A5C9-C0F53473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16BF-2DF3-4A78-BE3A-975E5897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82" y="5412203"/>
            <a:ext cx="10515600" cy="4351338"/>
          </a:xfrm>
        </p:spPr>
        <p:txBody>
          <a:bodyPr/>
          <a:lstStyle/>
          <a:p>
            <a:r>
              <a:rPr lang="en-US" dirty="0"/>
              <a:t>Now you should be good to run python code through this terminal, and </a:t>
            </a:r>
            <a:r>
              <a:rPr lang="en-US" dirty="0" err="1"/>
              <a:t>jupyter</a:t>
            </a:r>
            <a:r>
              <a:rPr lang="en-US" dirty="0"/>
              <a:t> notebooks should work as well.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69827-8769-44EF-90C6-150229510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94" y="78203"/>
            <a:ext cx="89439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7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3C28-07F3-491B-B326-841B4277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Jupyter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BEB5-FF73-4088-82E6-18DDD634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https://pswww.slac.stanford.edu/jupyterhub/hub/home</a:t>
            </a:r>
            <a:endParaRPr lang="en-US" dirty="0"/>
          </a:p>
          <a:p>
            <a:r>
              <a:rPr lang="en-US" dirty="0"/>
              <a:t>Login with your Unix account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Hit “start my server”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B83F3-1F43-4CA4-AEFA-B3F21350E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1" y="3043522"/>
            <a:ext cx="11265763" cy="16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5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8AF0-DD1E-4C4F-ABF1-251CCB50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325C7-DBD8-4F7B-AF5D-6DF8ABFFB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0138"/>
            <a:ext cx="10515600" cy="4351338"/>
          </a:xfrm>
        </p:spPr>
        <p:txBody>
          <a:bodyPr/>
          <a:lstStyle/>
          <a:p>
            <a:r>
              <a:rPr lang="en-US" dirty="0"/>
              <a:t>This should then show up where it is looking at your directory.</a:t>
            </a:r>
          </a:p>
          <a:p>
            <a:r>
              <a:rPr lang="en-US" dirty="0"/>
              <a:t>Enter the </a:t>
            </a:r>
            <a:r>
              <a:rPr lang="en-US" dirty="0" err="1"/>
              <a:t>github</a:t>
            </a:r>
            <a:r>
              <a:rPr lang="en-US" dirty="0"/>
              <a:t> repository you cloned “ LCLS_LV_27_Data_Analysis” folder.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FBDFC-45F1-4B0B-A598-480D2272B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958"/>
            <a:ext cx="12192000" cy="23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7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F1AA-2160-4BE3-98DA-24DDDE58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FBDE-9C1C-4065-B142-3CCC4122A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NoMachine</a:t>
            </a:r>
            <a:r>
              <a:rPr lang="en-US" dirty="0"/>
              <a:t> at: </a:t>
            </a:r>
            <a:r>
              <a:rPr lang="en-US" dirty="0">
                <a:hlinkClick r:id="rId2"/>
              </a:rPr>
              <a:t>https://www.nomachine.com/download-enterprise#NoMachine-Enterprise-Client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https://confluence.slac.stanford.edu/display/PCDS/Remote+Visualization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7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93B3-F05E-474F-A2FA-DA0625E7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E2225-9D82-4AF5-9291-62CD2352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487" y="3252874"/>
            <a:ext cx="10515600" cy="4351338"/>
          </a:xfrm>
        </p:spPr>
        <p:txBody>
          <a:bodyPr/>
          <a:lstStyle/>
          <a:p>
            <a:r>
              <a:rPr lang="en-US" dirty="0"/>
              <a:t>Enter this as your host server.</a:t>
            </a:r>
          </a:p>
          <a:p>
            <a:pPr lvl="1"/>
            <a:r>
              <a:rPr lang="en-US" dirty="0"/>
              <a:t>Be sure to change from NX to SSH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0A45C-2125-417F-8FD1-DC4095F7C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182958"/>
            <a:ext cx="12192000" cy="28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2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8920-46E0-4BDE-8CB4-9F08AA5D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87DD-03FD-4D31-9040-0CFF3D0D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07" y="5136996"/>
            <a:ext cx="10515600" cy="4351338"/>
          </a:xfrm>
        </p:spPr>
        <p:txBody>
          <a:bodyPr/>
          <a:lstStyle/>
          <a:p>
            <a:r>
              <a:rPr lang="en-US" dirty="0"/>
              <a:t>Hit yes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2A596-CBF1-4DC5-8881-A30295C3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93" y="-64828"/>
            <a:ext cx="7712175" cy="451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2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9A6A-8238-4B02-98E0-F330762F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9720-8D09-4387-80C0-617B2A1F3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620" y="5350060"/>
            <a:ext cx="10515600" cy="4351338"/>
          </a:xfrm>
        </p:spPr>
        <p:txBody>
          <a:bodyPr/>
          <a:lstStyle/>
          <a:p>
            <a:r>
              <a:rPr lang="en-US" dirty="0"/>
              <a:t>Login with your </a:t>
            </a:r>
            <a:r>
              <a:rPr lang="en-US" dirty="0" err="1"/>
              <a:t>unix</a:t>
            </a:r>
            <a:r>
              <a:rPr lang="en-US" dirty="0"/>
              <a:t> account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C7851-6507-4B67-8EF9-763734263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09" y="0"/>
            <a:ext cx="9688277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2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8920-46E0-4BDE-8CB4-9F08AA5D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87DD-03FD-4D31-9040-0CFF3D0D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07" y="5136996"/>
            <a:ext cx="10515600" cy="4351338"/>
          </a:xfrm>
        </p:spPr>
        <p:txBody>
          <a:bodyPr/>
          <a:lstStyle/>
          <a:p>
            <a:r>
              <a:rPr lang="en-US" dirty="0"/>
              <a:t>Hit yes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2A596-CBF1-4DC5-8881-A30295C3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93" y="-64828"/>
            <a:ext cx="7712175" cy="451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FFF3-A990-4915-A92D-2E9AFA7A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74B0F-1FDE-4902-9334-172D95667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52" y="5071132"/>
            <a:ext cx="10515600" cy="4351338"/>
          </a:xfrm>
        </p:spPr>
        <p:txBody>
          <a:bodyPr/>
          <a:lstStyle/>
          <a:p>
            <a:r>
              <a:rPr lang="en-US" dirty="0"/>
              <a:t>This is what I set mine up as, change resolution </a:t>
            </a:r>
            <a:r>
              <a:rPr lang="en-US" dirty="0" err="1"/>
              <a:t>etc</a:t>
            </a:r>
            <a:r>
              <a:rPr lang="en-US" dirty="0"/>
              <a:t> as you want on the following couple of prompts.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38F26-C5C0-4A6C-B764-5ECEEC997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402752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5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635C-1BA9-4BE1-BFB9-4B365828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11A6-8C8C-4A9C-8DF4-AE30F857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340" y="62420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Should see something like this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A637C-F5C6-4B3D-B2B4-D131882D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35" y="179818"/>
            <a:ext cx="922972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0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A732-E925-4F40-9BD7-94B83F03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22C90-99A4-4A5D-B386-C3CF2308D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855" y="5897656"/>
            <a:ext cx="10515600" cy="4351338"/>
          </a:xfrm>
        </p:spPr>
        <p:txBody>
          <a:bodyPr/>
          <a:lstStyle/>
          <a:p>
            <a:r>
              <a:rPr lang="en-US" dirty="0"/>
              <a:t>Type the following commands. Make sure you are in your directory, and then clone the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19037-1F8A-4BE3-8D47-3A7B8875A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257082"/>
            <a:ext cx="89630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2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230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Getting Started with Remote Analysis</vt:lpstr>
      <vt:lpstr>Logging 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Accessing Jupyter Notebooks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Remote Analysis</dc:title>
  <dc:creator>Ben Poulter</dc:creator>
  <cp:lastModifiedBy>Ben Poulter</cp:lastModifiedBy>
  <cp:revision>6</cp:revision>
  <dcterms:created xsi:type="dcterms:W3CDTF">2021-05-11T18:46:29Z</dcterms:created>
  <dcterms:modified xsi:type="dcterms:W3CDTF">2021-05-11T19:44:35Z</dcterms:modified>
</cp:coreProperties>
</file>