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75" r:id="rId7"/>
    <p:sldId id="267" r:id="rId8"/>
    <p:sldId id="259" r:id="rId9"/>
    <p:sldId id="262" r:id="rId10"/>
    <p:sldId id="265" r:id="rId11"/>
    <p:sldId id="266" r:id="rId12"/>
    <p:sldId id="268" r:id="rId13"/>
    <p:sldId id="269" r:id="rId14"/>
    <p:sldId id="271" r:id="rId15"/>
    <p:sldId id="272" r:id="rId16"/>
    <p:sldId id="274" r:id="rId17"/>
    <p:sldId id="273" r:id="rId18"/>
    <p:sldId id="26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63"/>
  </p:normalViewPr>
  <p:slideViewPr>
    <p:cSldViewPr snapToGrid="0" snapToObjects="1">
      <p:cViewPr>
        <p:scale>
          <a:sx n="105" d="100"/>
          <a:sy n="105" d="100"/>
        </p:scale>
        <p:origin x="4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658C-D469-2741-B36E-306B73C91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93A5-2F07-D84E-BB87-4B65971F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1859-F68B-2544-8379-A79B683C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426-10BC-EE4D-BAD9-8171F1C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301B-6F62-ED42-A39A-8D42722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1769-1F86-9C48-B078-6F9B010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6F83-2975-A04D-9E98-2C776045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2BC0-43BD-F147-9D47-D9AD15A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7420-C4BA-C748-8C9D-F9A90C8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AB67-9DB0-C04F-922E-8C2C648B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170A0-C1F4-B141-9C1D-5403ACA27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3710B-5EA1-5C4E-AEBA-D6349482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D976-D8D8-F245-8750-0D4BEC61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632D-4D5E-7D4B-9AFB-0B3F7E87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A214-F376-8449-923C-80CC4E5C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B358-C919-D740-899E-EB9BA393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F00D-097F-854D-9618-1F83E1B3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C1B1-81EF-724C-AFAE-6D8E001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668-D5E4-5C41-B3FE-F32B326B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475C-4F73-8049-A767-BF9B361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7575-934B-D342-B83D-B79ABA18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F34D-627C-3B48-8EE5-73C180F7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CED4-A65A-6340-A993-13D43590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FD04-FB4F-804A-989C-FFB76329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1AA8-FE6B-F84F-9CC0-2062932A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5E7D-860B-2A4C-9B14-CDC5787A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3922-E9FF-4C4F-AB85-5FFCD35C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3EE62-22E5-8445-BB59-A640FEFA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20A16-4B83-7549-994F-1163C62E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1CAF-479C-7F4F-AB27-1E94ED6F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F08A-6221-C149-A03D-89949F1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C367-7698-B541-8B58-07E64679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D1B6-E338-0041-86A6-C30002BF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E9DF-7539-E94B-9811-A19EC66B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E387-06CF-0D46-8450-6C1F6A2FE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E2570-8560-6C45-84CB-278C29F9D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F9AEF-48BE-CC4E-AF0C-1FED2C7D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60258-1099-E546-B12E-A43D21E9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C68A9-2BAA-4545-B5FB-93C405B1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7997-A26D-C341-AF68-55C7B8C2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1459E-7933-9A43-AF60-6E9F144D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B345-8AAA-3146-A7DD-4534FB33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5AD52-9E69-BE45-A4AF-64EC953C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FF911-7282-044E-B76A-77540E7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0915-6CA4-E84D-809C-E7767937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A3C74-6CF7-514C-B2E0-E093B19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1F8F-A586-D642-8BA8-D19495A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F207-7EF1-0648-A1E3-C9664537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F7FAB-1C72-654C-8694-1FDFB6E65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95059-9E77-9E4E-ACE6-27BE99A6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4B1C-19A5-3E42-B1F9-98ED7F79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FA56-2477-964F-81B2-DF6B9776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CF91-B462-1144-9DBD-8FEF0DEB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74087-593D-6244-BFFF-5B5A62B8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69DAC-42BB-AB46-8D7B-00E8B05D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37C3-23C9-0240-AB3A-7047EDB9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13249-83C5-B347-909D-796F354A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CD08-C5AD-684F-BE94-0803489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D3F35-2C85-2644-AD56-C766AAC9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E5D7-43CE-B240-881F-4E740E2A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9A44-5182-4742-9491-AC0F56F94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55CB-9DAC-224C-B5A3-36F6C86EB71A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6C3D-70F8-F94C-8B23-1B651C3D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3D92-8FE8-304B-8FC0-77DAB811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8D18-B6E3-5B46-812E-FCFB3235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7EC-11F8-F045-A1B9-D927F0061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935C-4464-4842-B81D-F37E02FD5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Brett Powers</a:t>
            </a:r>
          </a:p>
          <a:p>
            <a:r>
              <a:rPr lang="en-US" dirty="0"/>
              <a:t>Dec. 15, 2020</a:t>
            </a:r>
          </a:p>
        </p:txBody>
      </p:sp>
    </p:spTree>
    <p:extLst>
      <p:ext uri="{BB962C8B-B14F-4D97-AF65-F5344CB8AC3E}">
        <p14:creationId xmlns:p14="http://schemas.microsoft.com/office/powerpoint/2010/main" val="216422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6ADB-CECF-FF47-85D4-EC199BB2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DCCE-7D53-A644-88E6-9F1C63DB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Generative Adversarial Networks (GANS) [Next talk!]</a:t>
            </a:r>
          </a:p>
          <a:p>
            <a:r>
              <a:rPr lang="en-US" dirty="0"/>
              <a:t>Generative model, using directed probabilistic graphical models.</a:t>
            </a:r>
          </a:p>
          <a:p>
            <a:r>
              <a:rPr lang="en-US" dirty="0"/>
              <a:t>Tries to simulate </a:t>
            </a:r>
            <a:r>
              <a:rPr lang="en-US" b="1" dirty="0"/>
              <a:t>how the data is generated</a:t>
            </a:r>
            <a:r>
              <a:rPr lang="en-US" dirty="0"/>
              <a:t>, in order to understand the causal relations.</a:t>
            </a:r>
          </a:p>
          <a:p>
            <a:r>
              <a:rPr lang="en-US" dirty="0"/>
              <a:t>Make very strong assumptions about the latent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9045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17B539A-4055-894B-BA7C-82043E36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60" y="1690688"/>
            <a:ext cx="8612440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F56B66-6492-CB48-AFC3-9C9BE53C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6114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D7C4A-ABFF-DC41-8098-2E3F28A6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524"/>
            <a:ext cx="10515600" cy="41975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3107E7-DC0C-7241-AC7B-6A2599D0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7985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56CBF-2F25-2446-A1E6-A8908859A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26" y="1825625"/>
            <a:ext cx="1013254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1855D0-1885-CF42-88D3-817CA92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21013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1855D0-1885-CF42-88D3-817CA92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4A6D36-CDBC-D243-8684-41FC61D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64" y="1690688"/>
            <a:ext cx="4927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1855D0-1885-CF42-88D3-817CA92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  <p:pic>
        <p:nvPicPr>
          <p:cNvPr id="5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E155B5F7-9288-D94B-BF04-08ECF8AEF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969294"/>
            <a:ext cx="5638800" cy="4064000"/>
          </a:xfrm>
        </p:spPr>
      </p:pic>
    </p:spTree>
    <p:extLst>
      <p:ext uri="{BB962C8B-B14F-4D97-AF65-F5344CB8AC3E}">
        <p14:creationId xmlns:p14="http://schemas.microsoft.com/office/powerpoint/2010/main" val="211973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1855D0-1885-CF42-88D3-817CA92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0ABECF-8411-AD47-B6D7-B1BBDF54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001044"/>
            <a:ext cx="5257800" cy="4000500"/>
          </a:xfrm>
        </p:spPr>
      </p:pic>
    </p:spTree>
    <p:extLst>
      <p:ext uri="{BB962C8B-B14F-4D97-AF65-F5344CB8AC3E}">
        <p14:creationId xmlns:p14="http://schemas.microsoft.com/office/powerpoint/2010/main" val="93893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D2B0D-1D05-BA4F-AADB-F252B393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25" y="1328928"/>
            <a:ext cx="8742350" cy="499433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1855D0-1885-CF42-88D3-817CA92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65421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0FD-BAB4-B14B-B653-DC2D3502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PCA : </a:t>
            </a:r>
            <a:r>
              <a:rPr lang="en-US" dirty="0"/>
              <a:t>Takes collection of the data reduces the number of vectors representing it into a smaller set of vectors (lower dimensions) that can then create the data set via linear combination.</a:t>
            </a:r>
          </a:p>
          <a:p>
            <a:r>
              <a:rPr lang="en-US" b="1" u="sng" dirty="0"/>
              <a:t>Autoencoders: </a:t>
            </a:r>
            <a:r>
              <a:rPr lang="en-US" dirty="0"/>
              <a:t>Can learn nonlinear dependencies and very useful for transfer learning. More computational expensive but can be alleviated using batches if </a:t>
            </a:r>
            <a:r>
              <a:rPr lang="en-US"/>
              <a:t>data set is too large.</a:t>
            </a:r>
            <a:endParaRPr lang="en-US" dirty="0"/>
          </a:p>
          <a:p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EDCBE7-7B00-7B48-99A5-88F33A3D11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Comparing Autoencoder to PCA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2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E3BF-5E90-6741-8895-A8BABF3B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Autoencoder to PCA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BE8AA94-87B4-C143-B0DD-3778D1BE9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749" y="1825625"/>
            <a:ext cx="5828502" cy="4351338"/>
          </a:xfrm>
        </p:spPr>
      </p:pic>
    </p:spTree>
    <p:extLst>
      <p:ext uri="{BB962C8B-B14F-4D97-AF65-F5344CB8AC3E}">
        <p14:creationId xmlns:p14="http://schemas.microsoft.com/office/powerpoint/2010/main" val="40759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F5BD-7940-0849-AC5E-13144D53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E11-2E5F-5E4E-BE13-881EED37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ANN that uses </a:t>
            </a:r>
            <a:r>
              <a:rPr lang="en-US" dirty="0">
                <a:solidFill>
                  <a:srgbClr val="FF0000"/>
                </a:solidFill>
              </a:rPr>
              <a:t>unsupervised method </a:t>
            </a:r>
            <a:r>
              <a:rPr lang="en-US" dirty="0"/>
              <a:t>to learn some sort of </a:t>
            </a:r>
            <a:r>
              <a:rPr lang="en-US" dirty="0">
                <a:solidFill>
                  <a:srgbClr val="FF0000"/>
                </a:solidFill>
              </a:rPr>
              <a:t>“encoding” </a:t>
            </a:r>
            <a:r>
              <a:rPr lang="en-US" dirty="0"/>
              <a:t>of a set of data given to it.</a:t>
            </a:r>
          </a:p>
          <a:p>
            <a:r>
              <a:rPr lang="en-US" dirty="0"/>
              <a:t>There is a deconstruct portion and a reconstruct portion to the model.</a:t>
            </a:r>
          </a:p>
          <a:p>
            <a:r>
              <a:rPr lang="en-US" dirty="0"/>
              <a:t>Main idea of setting target values to be equal to the inputs.</a:t>
            </a:r>
          </a:p>
          <a:p>
            <a:r>
              <a:rPr lang="en-US" dirty="0"/>
              <a:t>Approximating the input.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FC59E-8593-874C-AE2F-382D9033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69" y="4421789"/>
            <a:ext cx="4470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1E13-F235-AE44-8853-46462DED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B69-EA18-534C-99D8-FE1B19A2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images 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Dimension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360-A82B-D247-88F2-B86EE8E7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Representation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021D4BE-225A-D74F-A21F-16B238CD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723" y="1825625"/>
            <a:ext cx="4568554" cy="4351338"/>
          </a:xfrm>
        </p:spPr>
      </p:pic>
    </p:spTree>
    <p:extLst>
      <p:ext uri="{BB962C8B-B14F-4D97-AF65-F5344CB8AC3E}">
        <p14:creationId xmlns:p14="http://schemas.microsoft.com/office/powerpoint/2010/main" val="249586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27DDA6-F4BA-1D42-A833-6C1C18AD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3331"/>
            <a:ext cx="537884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7CF25-93A3-BA40-BEAD-713CFC4746EC}"/>
              </a:ext>
            </a:extLst>
          </p:cNvPr>
          <p:cNvSpPr txBox="1"/>
          <p:nvPr/>
        </p:nvSpPr>
        <p:spPr>
          <a:xfrm>
            <a:off x="830317" y="1713186"/>
            <a:ext cx="5199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amount of “depth” in the model is about</a:t>
            </a:r>
          </a:p>
          <a:p>
            <a:r>
              <a:rPr lang="en-US" dirty="0"/>
              <a:t>How many layers are used to </a:t>
            </a:r>
            <a:r>
              <a:rPr lang="en-US" b="1" dirty="0"/>
              <a:t>encode </a:t>
            </a:r>
            <a:r>
              <a:rPr lang="en-US" dirty="0"/>
              <a:t>and </a:t>
            </a:r>
            <a:r>
              <a:rPr lang="en-US" b="1" dirty="0"/>
              <a:t>decode </a:t>
            </a:r>
          </a:p>
          <a:p>
            <a:r>
              <a:rPr lang="en-US" dirty="0"/>
              <a:t>To and from the </a:t>
            </a:r>
            <a:r>
              <a:rPr lang="en-US" b="1" dirty="0"/>
              <a:t>latent representation</a:t>
            </a:r>
            <a:r>
              <a:rPr lang="en-US" dirty="0"/>
              <a:t> or </a:t>
            </a:r>
            <a:r>
              <a:rPr lang="en-US" b="1" dirty="0"/>
              <a:t>bottleneck 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95AD7-ABA7-A24E-A7F0-F56F5D4559CD}"/>
              </a:ext>
            </a:extLst>
          </p:cNvPr>
          <p:cNvSpPr txBox="1"/>
          <p:nvPr/>
        </p:nvSpPr>
        <p:spPr>
          <a:xfrm>
            <a:off x="830317" y="2967335"/>
            <a:ext cx="465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depth can help with computation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less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Experimentally are better at compression</a:t>
            </a:r>
          </a:p>
        </p:txBody>
      </p:sp>
    </p:spTree>
    <p:extLst>
      <p:ext uri="{BB962C8B-B14F-4D97-AF65-F5344CB8AC3E}">
        <p14:creationId xmlns:p14="http://schemas.microsoft.com/office/powerpoint/2010/main" val="122708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E0A2D0-0178-A341-BFCF-ADE40B64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92" y="3849038"/>
            <a:ext cx="8814816" cy="2235250"/>
          </a:xfrm>
          <a:prstGeom prst="rect">
            <a:avLst/>
          </a:prstGeom>
        </p:spPr>
      </p:pic>
      <p:pic>
        <p:nvPicPr>
          <p:cNvPr id="3074" name="Picture 2" descr="Custom SAS/Graph spiral chart">
            <a:extLst>
              <a:ext uri="{FF2B5EF4-FFF2-40B4-BE49-F238E27FC236}">
                <a16:creationId xmlns:a16="http://schemas.microsoft.com/office/drawing/2014/main" id="{E6A273AD-60A8-FD4D-BD5C-5C87580A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70" y="179832"/>
            <a:ext cx="4061460" cy="32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AFE35-3769-2343-AA4C-0669CEEE5CAB}"/>
              </a:ext>
            </a:extLst>
          </p:cNvPr>
          <p:cNvSpPr txBox="1"/>
          <p:nvPr/>
        </p:nvSpPr>
        <p:spPr>
          <a:xfrm>
            <a:off x="658368" y="999744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Underlying structure to the data.</a:t>
            </a:r>
          </a:p>
        </p:txBody>
      </p:sp>
    </p:spTree>
    <p:extLst>
      <p:ext uri="{BB962C8B-B14F-4D97-AF65-F5344CB8AC3E}">
        <p14:creationId xmlns:p14="http://schemas.microsoft.com/office/powerpoint/2010/main" val="187974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rfer plays bass guitar in the Newquay waves - BBC News">
            <a:extLst>
              <a:ext uri="{FF2B5EF4-FFF2-40B4-BE49-F238E27FC236}">
                <a16:creationId xmlns:a16="http://schemas.microsoft.com/office/drawing/2014/main" id="{39BD21FA-C71E-7144-88C7-FE8EB1843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81" y="313817"/>
            <a:ext cx="4435355" cy="249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3001ED-4E14-BE42-BAF2-D72E03472419}"/>
              </a:ext>
            </a:extLst>
          </p:cNvPr>
          <p:cNvCxnSpPr/>
          <p:nvPr/>
        </p:nvCxnSpPr>
        <p:spPr>
          <a:xfrm>
            <a:off x="7461521" y="1363916"/>
            <a:ext cx="1366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Surfer plays bass guitar in the Newquay waves - BBC News">
            <a:extLst>
              <a:ext uri="{FF2B5EF4-FFF2-40B4-BE49-F238E27FC236}">
                <a16:creationId xmlns:a16="http://schemas.microsoft.com/office/drawing/2014/main" id="{60A0F63F-7F5D-384A-86C7-EFEB8B39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761" y="944239"/>
            <a:ext cx="1494908" cy="8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F1329-5D25-D74E-927A-73189808C420}"/>
              </a:ext>
            </a:extLst>
          </p:cNvPr>
          <p:cNvCxnSpPr>
            <a:cxnSpLocks/>
          </p:cNvCxnSpPr>
          <p:nvPr/>
        </p:nvCxnSpPr>
        <p:spPr>
          <a:xfrm>
            <a:off x="10603118" y="2138412"/>
            <a:ext cx="0" cy="16440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ell Phone Radio Frequency Radiation">
            <a:extLst>
              <a:ext uri="{FF2B5EF4-FFF2-40B4-BE49-F238E27FC236}">
                <a16:creationId xmlns:a16="http://schemas.microsoft.com/office/drawing/2014/main" id="{F444139C-B2E3-F44D-A799-7AFB767C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34" y="4419733"/>
            <a:ext cx="1365968" cy="14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B6886-99D3-AD4B-B572-BF1FD198352B}"/>
              </a:ext>
            </a:extLst>
          </p:cNvPr>
          <p:cNvCxnSpPr>
            <a:cxnSpLocks/>
          </p:cNvCxnSpPr>
          <p:nvPr/>
        </p:nvCxnSpPr>
        <p:spPr>
          <a:xfrm flipH="1">
            <a:off x="8490076" y="5293219"/>
            <a:ext cx="10716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urfer plays bass guitar in the Newquay waves - BBC News">
            <a:extLst>
              <a:ext uri="{FF2B5EF4-FFF2-40B4-BE49-F238E27FC236}">
                <a16:creationId xmlns:a16="http://schemas.microsoft.com/office/drawing/2014/main" id="{5E3721E4-EA63-2648-8DC8-7DD434A1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81" y="3921575"/>
            <a:ext cx="4435355" cy="249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5C5E-F5E4-E54A-BF24-778C7B1D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3C7A-911B-C047-99CE-79266807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use cases for autoencoders are </a:t>
            </a:r>
            <a:r>
              <a:rPr lang="en-US" dirty="0">
                <a:solidFill>
                  <a:srgbClr val="FF0000"/>
                </a:solidFill>
              </a:rPr>
              <a:t>Sparse Autoencoder (SAE)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Denoising Autoencoder (DAE)</a:t>
            </a:r>
            <a:r>
              <a:rPr lang="en-US" dirty="0"/>
              <a:t>.</a:t>
            </a:r>
          </a:p>
          <a:p>
            <a:r>
              <a:rPr lang="en-US" b="1" u="sng" dirty="0"/>
              <a:t>SAE:</a:t>
            </a:r>
            <a:r>
              <a:rPr lang="en-US" dirty="0"/>
              <a:t> Shown that we can get a lower dimensioned latent space by using a penalty in how many layers being used. This allows more sensitive attributes to come out of the input data.</a:t>
            </a:r>
          </a:p>
          <a:p>
            <a:r>
              <a:rPr lang="en-US" b="1" u="sng" dirty="0"/>
              <a:t>DAE:</a:t>
            </a:r>
            <a:r>
              <a:rPr lang="en-US" dirty="0"/>
              <a:t> Takes in a </a:t>
            </a:r>
            <a:r>
              <a:rPr lang="en-US" i="1" dirty="0"/>
              <a:t>corrupted </a:t>
            </a:r>
            <a:r>
              <a:rPr lang="en-US" dirty="0"/>
              <a:t>input and tries to output a </a:t>
            </a:r>
            <a:r>
              <a:rPr lang="en-US" i="1" dirty="0"/>
              <a:t>undistorted </a:t>
            </a:r>
            <a:r>
              <a:rPr lang="en-US" dirty="0"/>
              <a:t>version.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030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noising autoencoders with Keras, TensorFlow, and Deep Learning -  PyImageSearch">
            <a:extLst>
              <a:ext uri="{FF2B5EF4-FFF2-40B4-BE49-F238E27FC236}">
                <a16:creationId xmlns:a16="http://schemas.microsoft.com/office/drawing/2014/main" id="{E2A45BF2-A069-3F4F-ADE5-1A703F1C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11" y="3825547"/>
            <a:ext cx="76200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9643B-3694-624E-88E7-AEC24557CB72}"/>
              </a:ext>
            </a:extLst>
          </p:cNvPr>
          <p:cNvSpPr txBox="1"/>
          <p:nvPr/>
        </p:nvSpPr>
        <p:spPr>
          <a:xfrm>
            <a:off x="751489" y="4663231"/>
            <a:ext cx="56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78FC34-F02C-0A47-B4E2-092B8D29686E}"/>
              </a:ext>
            </a:extLst>
          </p:cNvPr>
          <p:cNvCxnSpPr/>
          <p:nvPr/>
        </p:nvCxnSpPr>
        <p:spPr>
          <a:xfrm>
            <a:off x="1786759" y="4847897"/>
            <a:ext cx="1366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hat happens in Sparse Autoencoder | by Syoya Zhou | Medium">
            <a:extLst>
              <a:ext uri="{FF2B5EF4-FFF2-40B4-BE49-F238E27FC236}">
                <a16:creationId xmlns:a16="http://schemas.microsoft.com/office/drawing/2014/main" id="{1293AF6F-A3E0-D743-8CC9-E3DDC5F38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57" y="220717"/>
            <a:ext cx="5212334" cy="36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76E3A4-D97D-A244-9A33-04EEA75D742D}"/>
              </a:ext>
            </a:extLst>
          </p:cNvPr>
          <p:cNvSpPr txBox="1"/>
          <p:nvPr/>
        </p:nvSpPr>
        <p:spPr>
          <a:xfrm>
            <a:off x="2355631" y="1542393"/>
            <a:ext cx="5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367BF2-DA02-8540-BE77-34E3A23F2EA9}"/>
              </a:ext>
            </a:extLst>
          </p:cNvPr>
          <p:cNvCxnSpPr/>
          <p:nvPr/>
        </p:nvCxnSpPr>
        <p:spPr>
          <a:xfrm>
            <a:off x="3820511" y="1727059"/>
            <a:ext cx="1366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342</Words>
  <Application>Microsoft Macintosh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Autoencoders</vt:lpstr>
      <vt:lpstr>What are They?</vt:lpstr>
      <vt:lpstr>What are They used for?</vt:lpstr>
      <vt:lpstr>Main Idea Representation</vt:lpstr>
      <vt:lpstr>PowerPoint Presentation</vt:lpstr>
      <vt:lpstr>PowerPoint Presentation</vt:lpstr>
      <vt:lpstr>PowerPoint Presentation</vt:lpstr>
      <vt:lpstr>Classic Autoencoders</vt:lpstr>
      <vt:lpstr>PowerPoint Presentation</vt:lpstr>
      <vt:lpstr>Variational Autoencoders</vt:lpstr>
      <vt:lpstr>Variational Autoencoders</vt:lpstr>
      <vt:lpstr>Variational Autoencoders</vt:lpstr>
      <vt:lpstr>Variational Autoencoders</vt:lpstr>
      <vt:lpstr>Variational Autoencoders</vt:lpstr>
      <vt:lpstr>Variational Autoencoders</vt:lpstr>
      <vt:lpstr>Variational Autoencoders</vt:lpstr>
      <vt:lpstr>Variational Autoencoders</vt:lpstr>
      <vt:lpstr>PowerPoint Presentation</vt:lpstr>
      <vt:lpstr>Comparing Autoencoder to PCA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Powers, Brett</dc:creator>
  <cp:lastModifiedBy>Powers, Brett</cp:lastModifiedBy>
  <cp:revision>9</cp:revision>
  <dcterms:created xsi:type="dcterms:W3CDTF">2020-12-15T03:00:57Z</dcterms:created>
  <dcterms:modified xsi:type="dcterms:W3CDTF">2020-12-15T20:52:31Z</dcterms:modified>
</cp:coreProperties>
</file>