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3" r:id="rId21"/>
    <p:sldId id="270" r:id="rId22"/>
    <p:sldId id="276" r:id="rId23"/>
    <p:sldId id="278" r:id="rId24"/>
    <p:sldId id="277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9"/>
    <p:restoredTop sz="94724"/>
  </p:normalViewPr>
  <p:slideViewPr>
    <p:cSldViewPr snapToGrid="0" snapToObjects="1">
      <p:cViewPr>
        <p:scale>
          <a:sx n="100" d="100"/>
          <a:sy n="100" d="100"/>
        </p:scale>
        <p:origin x="1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EDCA-DC19-7843-B998-A80503C3AEF9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91C3-43C2-4041-AB89-555BB23A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python.org</a:t>
            </a:r>
            <a:r>
              <a:rPr lang="en-US" dirty="0"/>
              <a:t> to show how easy it looks.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91C3-43C2-4041-AB89-555BB23AE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91C3-43C2-4041-AB89-555BB23AE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91C3-43C2-4041-AB89-555BB23AE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91C3-43C2-4041-AB89-555BB23AE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91C3-43C2-4041-AB89-555BB23AEE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E711-E02E-FD41-80C1-8C153783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8969-1F5B-2648-89DC-8DFE3630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0E01-A409-F54E-AF2C-E511C170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FAB2-D582-8240-8EA6-3FED79A0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0334-BBC8-0643-9DB1-C6A2B55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FD18-C484-5B40-A732-6E524B2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FDCC0-2323-874B-A8BC-568753AD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C823-0B7A-8D47-821A-931C2E5B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935E2-EDB6-4D41-9247-504765DA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8B25-D779-9A46-B9F8-959ECBC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0E071-920C-664F-8BC0-19D29DE0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E82E-C6FF-3C46-868D-DFB0AF02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8066-D17C-974B-B1F1-3CD9BC4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4791-EA04-574D-8538-73FEE656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683B-22D0-9F41-A6EF-570906E0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884C-2F79-4440-B906-EEF8C5EA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EAED-B53A-6B4A-AD1E-75CEA7EC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F914-20F3-2D46-BFB3-385E84C6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F685-3927-E848-BC83-93088DD6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BD0C-4C2D-324A-95E9-49390EFB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F2DF-CE82-5C46-9DB2-7AEB1615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064B-78B5-A140-93ED-5EC5BB45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9A94-B15B-4243-B37D-74E768E1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8CC9-43BF-F84A-BC8A-D568E8EC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DBC0-10D9-954A-B269-50FC248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05DA-935C-B44B-9F67-1F69DBB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FDA0-639D-6342-810F-81E15B9A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5FE6-F499-1D45-94C7-A5AB87E0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8C58-CAB1-7948-B96C-7FA9F148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409A-35CE-3B48-9940-8BBC79C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90CAC-49C8-D54C-9CCE-408FD708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39D-1BA7-2448-B8C3-55F35C62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40F3-90EA-3C49-80E4-2C563C8B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B8CB-5EFF-D544-96DE-5D0E780B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2C1C6-3662-FC4D-8A3D-E2A8F48C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8AC51-058D-CB45-9B9E-D9564C0EF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DD48-21AA-1C45-878C-6E45B52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6FDC6-DF68-D243-8AF1-5B28A459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2ACAE-A9E0-0F43-A9F4-BC2928F2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F041-4B2C-2646-8A52-317821C6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0A7B5-EBB0-7B49-AE7F-DFBB2E4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A8259-9324-4641-94FB-07C70025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27787-32DB-A741-A384-CB310D7B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C1737-2E94-5444-957A-7687F3F1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06043-7A13-C54A-BFB9-DF4CB11A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20FB-40A8-E749-A9E6-A52C9644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B185-196D-5B48-A680-20A7E9B1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DD5-67F7-9941-B4DA-F51F930B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274F-436D-1741-8ED2-D3E5FA9D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BD14-055E-704B-AB2F-4C08084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10DD-40A0-624F-9F84-8CCAF3D6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51B9-D36A-AC46-BC58-9C00217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C26E-1D32-9749-BF4F-03ACD787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A6F7C-FE23-F74F-8E7D-A88D9C524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CB58-82C5-8149-B8C4-47236B1B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F3F9E-ABEC-AF46-BFF0-EE3E8D8B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029F-CBB1-A041-A141-3226C3F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2B2F-7644-BF4E-84E6-B5B4580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F1D9F-8399-1E4F-90BA-C561AE6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3833-2C80-8E47-ABC9-2C6AF5FA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A4A-125D-1E47-8858-4150517F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99E9-4EE4-7842-8BFF-39E32BB244F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B6A3-E102-9E4E-954B-2120DC00D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10D6-DB40-B641-912E-2EAD1D27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53E6-1987-D140-B582-A85B4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FE2295-A0EA-C749-BE22-9AA5D170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4769"/>
            <a:ext cx="9144000" cy="2387600"/>
          </a:xfrm>
        </p:spPr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1C92CC-87D9-274E-A097-80D97B4E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6463"/>
            <a:ext cx="9144000" cy="1139655"/>
          </a:xfrm>
        </p:spPr>
        <p:txBody>
          <a:bodyPr/>
          <a:lstStyle/>
          <a:p>
            <a:r>
              <a:rPr lang="en-US" dirty="0"/>
              <a:t>Brett Powers</a:t>
            </a:r>
          </a:p>
          <a:p>
            <a:r>
              <a:rPr lang="en-US" dirty="0"/>
              <a:t>August 11, 2020</a:t>
            </a:r>
          </a:p>
        </p:txBody>
      </p:sp>
      <p:pic>
        <p:nvPicPr>
          <p:cNvPr id="9" name="Picture 8" descr="A picture containing seat, chair, drawing&#10;&#10;Description automatically generated">
            <a:extLst>
              <a:ext uri="{FF2B5EF4-FFF2-40B4-BE49-F238E27FC236}">
                <a16:creationId xmlns:a16="http://schemas.microsoft.com/office/drawing/2014/main" id="{28465E9A-F74B-A242-99A3-B1DBA4BD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2" y="821724"/>
            <a:ext cx="2607276" cy="2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40A-54D5-5143-90F3-B73B57CB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Computer Science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CDFD-5CF7-D84D-8EAD-2985F9EC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If-Else Statements</a:t>
            </a:r>
          </a:p>
          <a:p>
            <a:pPr lvl="1"/>
            <a:r>
              <a:rPr lang="en-US" dirty="0"/>
              <a:t>Equals: a == b</a:t>
            </a:r>
          </a:p>
          <a:p>
            <a:pPr lvl="1"/>
            <a:r>
              <a:rPr lang="en-US" dirty="0"/>
              <a:t>Not Equals: a != b</a:t>
            </a:r>
          </a:p>
          <a:p>
            <a:pPr lvl="1"/>
            <a:r>
              <a:rPr lang="en-US" dirty="0"/>
              <a:t>Less than: a &lt; b</a:t>
            </a:r>
          </a:p>
          <a:p>
            <a:pPr lvl="1"/>
            <a:r>
              <a:rPr lang="en-US" dirty="0"/>
              <a:t>Less than or equal to: a &lt;= b</a:t>
            </a:r>
          </a:p>
          <a:p>
            <a:pPr lvl="1"/>
            <a:r>
              <a:rPr lang="en-US" dirty="0"/>
              <a:t>Greater than: a &gt; b</a:t>
            </a:r>
          </a:p>
          <a:p>
            <a:pPr lvl="1"/>
            <a:r>
              <a:rPr lang="en-US" dirty="0"/>
              <a:t>Greater than or equal to: a &gt;= b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A48B-0EF6-8C49-A128-8AE15AFF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D27F-9856-B24F-9BD1-679D4B6E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If Statements to compare objects and then proceed to an action if the logical statements are True or False.</a:t>
            </a:r>
          </a:p>
          <a:p>
            <a:r>
              <a:rPr lang="en-US" dirty="0"/>
              <a:t>White space indentation is a large syntax attribute within Python.</a:t>
            </a:r>
          </a:p>
          <a:p>
            <a:r>
              <a:rPr lang="en-US" dirty="0"/>
              <a:t>Can use other logic commands like AND, and 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E55-4A9A-FC49-B396-8747A817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6369-23BE-984C-AEA3-793B582A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execute a set of statements as long as a condition is true.</a:t>
            </a:r>
          </a:p>
          <a:p>
            <a:r>
              <a:rPr lang="en-US" dirty="0"/>
              <a:t>Useful for completing an action indefinitely, until some condition is changed.</a:t>
            </a:r>
          </a:p>
        </p:txBody>
      </p:sp>
    </p:spTree>
    <p:extLst>
      <p:ext uri="{BB962C8B-B14F-4D97-AF65-F5344CB8AC3E}">
        <p14:creationId xmlns:p14="http://schemas.microsoft.com/office/powerpoint/2010/main" val="32153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162B-971E-8044-A0C2-41310BF4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066-E6A5-4D4D-87E2-DC838152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iterations is known.</a:t>
            </a:r>
          </a:p>
          <a:p>
            <a:r>
              <a:rPr lang="en-US" dirty="0"/>
              <a:t>Has a built in index counter (unlike the while loop)</a:t>
            </a:r>
          </a:p>
          <a:p>
            <a:r>
              <a:rPr lang="en-US" dirty="0"/>
              <a:t>Syntax is simple but need practice to get the hang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3D48-6437-6742-8BE9-0A166B74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EB4A-0D07-8445-ABC5-74527EAE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functions in python is similar to the previous examples.</a:t>
            </a:r>
          </a:p>
          <a:p>
            <a:r>
              <a:rPr lang="en-US" dirty="0"/>
              <a:t>Can be useful to break code into compartments and return computations or actions. </a:t>
            </a:r>
          </a:p>
          <a:p>
            <a:r>
              <a:rPr lang="en-US" dirty="0"/>
              <a:t>Very clear concept.</a:t>
            </a:r>
          </a:p>
        </p:txBody>
      </p:sp>
    </p:spTree>
    <p:extLst>
      <p:ext uri="{BB962C8B-B14F-4D97-AF65-F5344CB8AC3E}">
        <p14:creationId xmlns:p14="http://schemas.microsoft.com/office/powerpoint/2010/main" val="37813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4D0-83E8-9545-B32A-33D3C3DF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Modules/Packages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B621-FF44-0D4E-9B74-AB593B85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code library with a specific purpose in mind.</a:t>
            </a:r>
          </a:p>
          <a:p>
            <a:r>
              <a:rPr lang="en-US" dirty="0"/>
              <a:t>Math module: mathematical objects like pi, computational tools</a:t>
            </a:r>
            <a:r>
              <a:rPr lang="en-US" dirty="0">
                <a:sym typeface="Wingdings" pitchFamily="2" charset="2"/>
              </a:rPr>
              <a:t> (square root, log, trig functions)</a:t>
            </a:r>
          </a:p>
          <a:p>
            <a:r>
              <a:rPr lang="en-US" dirty="0" err="1">
                <a:sym typeface="Wingdings" pitchFamily="2" charset="2"/>
              </a:rPr>
              <a:t>Numpy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Pandas</a:t>
            </a:r>
          </a:p>
          <a:p>
            <a:r>
              <a:rPr lang="en-US" dirty="0" err="1">
                <a:sym typeface="Wingdings" pitchFamily="2" charset="2"/>
              </a:rPr>
              <a:t>Sklearn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Tensorflow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Keras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04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E6F3-9193-ED46-84E7-855147D7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(Numerical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3599-7D56-4749-8EF1-07C26BCB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Work with arrays, matrices, linear algebra techniques.</a:t>
            </a:r>
          </a:p>
          <a:p>
            <a:r>
              <a:rPr lang="en-US" dirty="0">
                <a:sym typeface="Wingdings" pitchFamily="2" charset="2"/>
              </a:rPr>
              <a:t>Much faster than ‘lists’ due to the memory usage.</a:t>
            </a:r>
          </a:p>
          <a:p>
            <a:r>
              <a:rPr lang="en-US" dirty="0">
                <a:sym typeface="Wingdings" pitchFamily="2" charset="2"/>
              </a:rPr>
              <a:t>C and C++ 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A77F-92CD-E747-B33E-0FADCBD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2C7D-5F7B-3E41-AECC-906CC983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Data analysis manipulation tool</a:t>
            </a:r>
          </a:p>
          <a:p>
            <a:r>
              <a:rPr lang="en-US" dirty="0">
                <a:sym typeface="Wingdings" pitchFamily="2" charset="2"/>
              </a:rPr>
              <a:t>Use of a ‘</a:t>
            </a:r>
            <a:r>
              <a:rPr lang="en-US" dirty="0" err="1">
                <a:sym typeface="Wingdings" pitchFamily="2" charset="2"/>
              </a:rPr>
              <a:t>DataFrame</a:t>
            </a:r>
            <a:r>
              <a:rPr lang="en-US" dirty="0">
                <a:sym typeface="Wingdings" pitchFamily="2" charset="2"/>
              </a:rPr>
              <a:t>’ to store data.</a:t>
            </a:r>
          </a:p>
          <a:p>
            <a:r>
              <a:rPr lang="en-US" dirty="0">
                <a:sym typeface="Wingdings" pitchFamily="2" charset="2"/>
              </a:rPr>
              <a:t>Easy for reading and writing files.</a:t>
            </a:r>
          </a:p>
          <a:p>
            <a:r>
              <a:rPr lang="en-US" dirty="0">
                <a:sym typeface="Wingdings" pitchFamily="2" charset="2"/>
              </a:rPr>
              <a:t>Great for ”cleaning up” the data in the preprocessing stage.</a:t>
            </a:r>
          </a:p>
          <a:p>
            <a:pPr lvl="1"/>
            <a:r>
              <a:rPr lang="en-US" dirty="0">
                <a:sym typeface="Wingdings" pitchFamily="2" charset="2"/>
              </a:rPr>
              <a:t>Missing data</a:t>
            </a:r>
          </a:p>
          <a:p>
            <a:pPr lvl="1"/>
            <a:r>
              <a:rPr lang="en-US" dirty="0">
                <a:sym typeface="Wingdings" pitchFamily="2" charset="2"/>
              </a:rPr>
              <a:t>Splitting</a:t>
            </a:r>
          </a:p>
          <a:p>
            <a:r>
              <a:rPr lang="en-US" dirty="0">
                <a:sym typeface="Wingdings" pitchFamily="2" charset="2"/>
              </a:rPr>
              <a:t>Also written in C (much faster!)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5D4B-37A9-0D4F-A704-6899018C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1DD7-A818-934E-851D-BDE30CEF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computing tools in Python</a:t>
            </a:r>
          </a:p>
          <a:p>
            <a:r>
              <a:rPr lang="en-US" dirty="0"/>
              <a:t>Builds upon </a:t>
            </a:r>
            <a:r>
              <a:rPr lang="en-US" dirty="0" err="1"/>
              <a:t>Numpy</a:t>
            </a:r>
            <a:r>
              <a:rPr lang="en-US" dirty="0"/>
              <a:t> and pandas, and matplotlib</a:t>
            </a:r>
          </a:p>
          <a:p>
            <a:r>
              <a:rPr lang="en-US" dirty="0"/>
              <a:t>Good for: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40897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4443-A0BF-F540-99F9-DB9FDF4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DC2B-A86D-9444-A25C-E9B7724E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library for Python</a:t>
            </a:r>
          </a:p>
          <a:p>
            <a:r>
              <a:rPr lang="en-US" dirty="0"/>
              <a:t>Designed to resemble MATLAB plotting</a:t>
            </a:r>
          </a:p>
          <a:p>
            <a:r>
              <a:rPr lang="en-US" dirty="0"/>
              <a:t>Types of plots: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Scatter</a:t>
            </a:r>
          </a:p>
          <a:p>
            <a:pPr lvl="1"/>
            <a:r>
              <a:rPr lang="en-US" dirty="0"/>
              <a:t>3D</a:t>
            </a:r>
          </a:p>
          <a:p>
            <a:pPr lvl="1"/>
            <a:r>
              <a:rPr lang="en-US" dirty="0"/>
              <a:t>Polar plots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48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EEA2-B981-A542-AE7B-064F5980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875B-4989-3248-9626-853F55D1D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9800" y="1690688"/>
            <a:ext cx="6997700" cy="1989003"/>
          </a:xfrm>
        </p:spPr>
        <p:txBody>
          <a:bodyPr>
            <a:normAutofit fontScale="92500"/>
          </a:bodyPr>
          <a:lstStyle/>
          <a:p>
            <a:r>
              <a:rPr lang="en-US" dirty="0"/>
              <a:t>Released 1991.</a:t>
            </a:r>
          </a:p>
          <a:p>
            <a:r>
              <a:rPr lang="en-US" dirty="0"/>
              <a:t>General purpose open-source programming language.</a:t>
            </a:r>
          </a:p>
          <a:p>
            <a:r>
              <a:rPr lang="en-US" dirty="0"/>
              <a:t>Great language to learn if new to programming.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07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F70C-D4E7-1149-B378-2ED4133D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FA7E-8A19-644B-832A-BDE464C7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efficient tools for predictive data analysis</a:t>
            </a:r>
          </a:p>
          <a:p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SciPy, and matplotlib</a:t>
            </a:r>
          </a:p>
          <a:p>
            <a:r>
              <a:rPr lang="en-US" dirty="0"/>
              <a:t>Few tools: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Preprocessing tools</a:t>
            </a:r>
          </a:p>
          <a:p>
            <a:pPr lvl="1"/>
            <a:r>
              <a:rPr lang="en-US" dirty="0" err="1"/>
              <a:t>Dimensionaliry</a:t>
            </a:r>
            <a:r>
              <a:rPr lang="en-US" dirty="0"/>
              <a:t> reduction</a:t>
            </a:r>
          </a:p>
        </p:txBody>
      </p:sp>
    </p:spTree>
    <p:extLst>
      <p:ext uri="{BB962C8B-B14F-4D97-AF65-F5344CB8AC3E}">
        <p14:creationId xmlns:p14="http://schemas.microsoft.com/office/powerpoint/2010/main" val="21380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9BB6-6774-EA4C-9692-1A004EF8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300A-40B2-B04A-AC01-F6C4930E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these modules you need to first install them onto your machine.</a:t>
            </a:r>
          </a:p>
          <a:p>
            <a:r>
              <a:rPr lang="en-US" dirty="0"/>
              <a:t>Python has a standard library but the best part of Python is to use other packages to customize functionality within your project.</a:t>
            </a:r>
          </a:p>
          <a:p>
            <a:r>
              <a:rPr lang="en-US" dirty="0" err="1"/>
              <a:t>PyPi.org</a:t>
            </a:r>
            <a:r>
              <a:rPr lang="en-US" dirty="0"/>
              <a:t> (Python Package Index)</a:t>
            </a:r>
          </a:p>
          <a:p>
            <a:pPr lvl="1"/>
            <a:r>
              <a:rPr lang="en-US" dirty="0"/>
              <a:t>This is where your computer goes to extract packages.</a:t>
            </a:r>
          </a:p>
          <a:p>
            <a:r>
              <a:rPr lang="en-US" dirty="0"/>
              <a:t>Pip</a:t>
            </a:r>
          </a:p>
          <a:p>
            <a:pPr lvl="1"/>
            <a:r>
              <a:rPr lang="en-US" dirty="0"/>
              <a:t>Show example with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0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A49F-A8F1-5844-A365-C787FA26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F3AD-5587-754D-A923-F9D2D01C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/>
          <a:lstStyle/>
          <a:p>
            <a:r>
              <a:rPr lang="en-US" dirty="0"/>
              <a:t>After you have the packages you want installed you then can ‘import’ them.</a:t>
            </a:r>
          </a:p>
          <a:p>
            <a:r>
              <a:rPr lang="en-US" dirty="0"/>
              <a:t>Typically imports happen above the code.</a:t>
            </a:r>
          </a:p>
          <a:p>
            <a:r>
              <a:rPr lang="en-US" dirty="0"/>
              <a:t>Sometimes it is beneficial to use the ‘from’ feature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1B289-BAFE-0D40-A39A-10CFDAD9AE11}"/>
              </a:ext>
            </a:extLst>
          </p:cNvPr>
          <p:cNvSpPr txBox="1"/>
          <p:nvPr/>
        </p:nvSpPr>
        <p:spPr>
          <a:xfrm>
            <a:off x="1200150" y="4622800"/>
            <a:ext cx="979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				import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496B4-E21A-3F4A-BC6C-CBFC8906251F}"/>
              </a:ext>
            </a:extLst>
          </p:cNvPr>
          <p:cNvSpPr txBox="1"/>
          <p:nvPr/>
        </p:nvSpPr>
        <p:spPr>
          <a:xfrm>
            <a:off x="2032000" y="4622800"/>
            <a:ext cx="2887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*desired package*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65747-9416-3B43-9BC4-069340CAC1B0}"/>
              </a:ext>
            </a:extLst>
          </p:cNvPr>
          <p:cNvSpPr txBox="1"/>
          <p:nvPr/>
        </p:nvSpPr>
        <p:spPr>
          <a:xfrm>
            <a:off x="6096000" y="4622800"/>
            <a:ext cx="51285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*specific method within package*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2D58-D645-9643-BF05-6BC7F1B3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B221-FECC-2845-9BC2-65A76C42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great object-oriented programming language.</a:t>
            </a:r>
          </a:p>
          <a:p>
            <a:r>
              <a:rPr lang="en-US" dirty="0"/>
              <a:t>“Objects” within Python have within them properties and methods (a.k.a. functions)</a:t>
            </a:r>
          </a:p>
          <a:p>
            <a:r>
              <a:rPr lang="en-US" dirty="0"/>
              <a:t>Classes act like an “object constructor” or “blueprint” so you can create your own custom objects.</a:t>
            </a:r>
          </a:p>
        </p:txBody>
      </p:sp>
    </p:spTree>
    <p:extLst>
      <p:ext uri="{BB962C8B-B14F-4D97-AF65-F5344CB8AC3E}">
        <p14:creationId xmlns:p14="http://schemas.microsoft.com/office/powerpoint/2010/main" val="1103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C0E0-4242-0448-9D7B-9593617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AF1-4CA4-7B43-AF91-B6EFBEA3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“Integrated Development Environment”</a:t>
            </a:r>
          </a:p>
          <a:p>
            <a:r>
              <a:rPr lang="en-US" dirty="0"/>
              <a:t>Provides a place to utilize coding languages and has extra features usually.</a:t>
            </a:r>
          </a:p>
          <a:p>
            <a:pPr lvl="1"/>
            <a:r>
              <a:rPr lang="en-US" dirty="0"/>
              <a:t>Syntax highlighting</a:t>
            </a:r>
          </a:p>
          <a:p>
            <a:pPr lvl="1"/>
            <a:r>
              <a:rPr lang="en-US" dirty="0"/>
              <a:t>Code completion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77C-A311-B045-A4FD-A13F9CEF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IDE’s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AB01-EABF-F44E-A5AE-D3B19744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find a solid IDE that works with your personal workflow.</a:t>
            </a: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Visual Studio (Microsoft)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Spyder (in Anaconda) *reminds me of MATLAB*</a:t>
            </a:r>
          </a:p>
          <a:p>
            <a:r>
              <a:rPr lang="en-US" dirty="0"/>
              <a:t>Atom *What I use*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 err="1"/>
              <a:t>Ipython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787B-EB9E-0449-AD50-5016509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DB91-89B7-1044-9214-F938EB3D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Fantastic for quick prototyping code.</a:t>
            </a:r>
          </a:p>
          <a:p>
            <a:r>
              <a:rPr lang="en-US" dirty="0"/>
              <a:t>Block code feature is extremely useful. (don’t need to run entire script)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9340-F533-0A42-904A-4E00C35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B13E-3732-0641-99A2-CBEC0559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difference between </a:t>
            </a:r>
            <a:r>
              <a:rPr lang="en-US" dirty="0" err="1"/>
              <a:t>Ipython</a:t>
            </a:r>
            <a:r>
              <a:rPr lang="en-US" dirty="0"/>
              <a:t> vs. standard terminal</a:t>
            </a:r>
          </a:p>
        </p:txBody>
      </p:sp>
    </p:spTree>
    <p:extLst>
      <p:ext uri="{BB962C8B-B14F-4D97-AF65-F5344CB8AC3E}">
        <p14:creationId xmlns:p14="http://schemas.microsoft.com/office/powerpoint/2010/main" val="370824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C333-D643-984F-A009-E8F0B70C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1370-68D5-B44A-AEDD-48C318E8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powerful programming language that has gained incredible popularity.</a:t>
            </a:r>
          </a:p>
          <a:p>
            <a:r>
              <a:rPr lang="en-US" dirty="0"/>
              <a:t>The open-source packages are very useful.</a:t>
            </a:r>
          </a:p>
          <a:p>
            <a:r>
              <a:rPr lang="en-US" dirty="0"/>
              <a:t>Readability makes it less daunting to learn. </a:t>
            </a:r>
          </a:p>
          <a:p>
            <a:r>
              <a:rPr lang="en-US" dirty="0"/>
              <a:t>Documentation is produced well.</a:t>
            </a:r>
          </a:p>
        </p:txBody>
      </p:sp>
    </p:spTree>
    <p:extLst>
      <p:ext uri="{BB962C8B-B14F-4D97-AF65-F5344CB8AC3E}">
        <p14:creationId xmlns:p14="http://schemas.microsoft.com/office/powerpoint/2010/main" val="32996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7D490-5468-304C-8C6B-FD56212B514A}"/>
              </a:ext>
            </a:extLst>
          </p:cNvPr>
          <p:cNvSpPr txBox="1"/>
          <p:nvPr/>
        </p:nvSpPr>
        <p:spPr>
          <a:xfrm>
            <a:off x="749300" y="1811063"/>
            <a:ext cx="5702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Emphasis on readability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Standard library + extensive libraries/packages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Very popular --&gt; great online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Big player in the ML space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i="1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0F800F4-8727-6548-B298-2831044FBD70}"/>
              </a:ext>
            </a:extLst>
          </p:cNvPr>
          <p:cNvSpPr txBox="1">
            <a:spLocks/>
          </p:cNvSpPr>
          <p:nvPr/>
        </p:nvSpPr>
        <p:spPr>
          <a:xfrm>
            <a:off x="6261100" y="1756568"/>
            <a:ext cx="5181600" cy="334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Cons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speed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great for high memory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Mobile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always play nice with other languages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52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A56985-8642-AE4C-9F6B-E8BB079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8059A-2A7B-4640-A5A3-22B0B297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a Mac you probably already have it installed!</a:t>
            </a:r>
          </a:p>
          <a:p>
            <a:r>
              <a:rPr lang="en-US" dirty="0"/>
              <a:t>Check what version with the following terminal command:</a:t>
            </a:r>
          </a:p>
          <a:p>
            <a:pPr lvl="1"/>
            <a:r>
              <a:rPr lang="en-US" dirty="0"/>
              <a:t>&gt;&gt; python --version</a:t>
            </a:r>
          </a:p>
          <a:p>
            <a:r>
              <a:rPr lang="en-US" dirty="0"/>
              <a:t>For a “relatively” easy installation system try Anaconda.</a:t>
            </a:r>
          </a:p>
          <a:p>
            <a:r>
              <a:rPr lang="en-US" dirty="0" err="1"/>
              <a:t>Python.org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9A96A-D739-1D4E-80F9-BD071664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4692650"/>
            <a:ext cx="631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259C-394B-C34F-ABB9-89CA66DB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54B20-9964-1045-8373-423DBC606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37" y="1384300"/>
            <a:ext cx="8415526" cy="5421314"/>
          </a:xfrm>
        </p:spPr>
      </p:pic>
    </p:spTree>
    <p:extLst>
      <p:ext uri="{BB962C8B-B14F-4D97-AF65-F5344CB8AC3E}">
        <p14:creationId xmlns:p14="http://schemas.microsoft.com/office/powerpoint/2010/main" val="216299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7DE2-DF70-5C48-8828-61786F9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0636-1C11-0444-9C5E-E63FD5EA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what version of Python you are using is important. </a:t>
            </a:r>
          </a:p>
          <a:p>
            <a:r>
              <a:rPr lang="en-US" dirty="0"/>
              <a:t>Older modules/packages sometimes require the 2.* version of Python</a:t>
            </a:r>
          </a:p>
          <a:p>
            <a:r>
              <a:rPr lang="en-US" dirty="0"/>
              <a:t>They are “sunsetting” Python 2 (created in 2000)</a:t>
            </a:r>
          </a:p>
          <a:p>
            <a:r>
              <a:rPr lang="en-US" dirty="0"/>
              <a:t>Important take away is to make sure you have Python 3 installed and make sure it’s the version in use.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***Some older Macs may have Python 2 installed…***</a:t>
            </a:r>
          </a:p>
        </p:txBody>
      </p:sp>
    </p:spTree>
    <p:extLst>
      <p:ext uri="{BB962C8B-B14F-4D97-AF65-F5344CB8AC3E}">
        <p14:creationId xmlns:p14="http://schemas.microsoft.com/office/powerpoint/2010/main" val="7831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EE4B-7A3D-7541-9E9E-220E9666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Peek at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A5F-C4DF-254E-9C5D-33E093A7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world.</a:t>
            </a:r>
          </a:p>
          <a:p>
            <a:r>
              <a:rPr lang="en-US" dirty="0"/>
              <a:t>Simple Math demo</a:t>
            </a:r>
          </a:p>
          <a:p>
            <a:r>
              <a:rPr lang="en-US" dirty="0"/>
              <a:t>Commenting</a:t>
            </a:r>
          </a:p>
        </p:txBody>
      </p:sp>
    </p:spTree>
    <p:extLst>
      <p:ext uri="{BB962C8B-B14F-4D97-AF65-F5344CB8AC3E}">
        <p14:creationId xmlns:p14="http://schemas.microsoft.com/office/powerpoint/2010/main" val="29781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5809-FD02-2C4A-BE68-2DEB91BE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B9FB-7FA4-FD48-A594-A746E97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types are ways to categorize different objects that allow a certain functionality to be applied to them.</a:t>
            </a:r>
          </a:p>
          <a:p>
            <a:r>
              <a:rPr lang="en-US" dirty="0"/>
              <a:t>A lot of similarities to other languages.</a:t>
            </a:r>
          </a:p>
          <a:p>
            <a:r>
              <a:rPr lang="en-US" dirty="0"/>
              <a:t>Dynamic language so don’t need to indicate data type.</a:t>
            </a:r>
          </a:p>
          <a:p>
            <a:r>
              <a:rPr lang="en-US" dirty="0"/>
              <a:t>Standard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441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F517-A99A-5C4E-B482-FABA73A9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String</a:t>
            </a:r>
            <a:r>
              <a:rPr lang="en-US" dirty="0"/>
              <a:t>: A string value is a collection of one or more characters put in quotes.</a:t>
            </a:r>
          </a:p>
          <a:p>
            <a:endParaRPr lang="en-US" b="1" u="sng" dirty="0"/>
          </a:p>
          <a:p>
            <a:r>
              <a:rPr lang="en-US" b="1" u="sng" dirty="0"/>
              <a:t>Integer</a:t>
            </a:r>
            <a:r>
              <a:rPr lang="en-US" dirty="0"/>
              <a:t>: Positive or negative whole numbers.</a:t>
            </a:r>
          </a:p>
          <a:p>
            <a:endParaRPr lang="en-US" b="1" u="sng" dirty="0"/>
          </a:p>
          <a:p>
            <a:r>
              <a:rPr lang="en-US" b="1" u="sng" dirty="0"/>
              <a:t>Float</a:t>
            </a:r>
            <a:r>
              <a:rPr lang="en-US" dirty="0"/>
              <a:t>: Any real number with floating point representation.</a:t>
            </a:r>
          </a:p>
          <a:p>
            <a:endParaRPr lang="en-US" b="1" u="sng" dirty="0"/>
          </a:p>
          <a:p>
            <a:r>
              <a:rPr lang="en-US" b="1" u="sng" dirty="0"/>
              <a:t>Boolean</a:t>
            </a:r>
            <a:r>
              <a:rPr lang="en-US" dirty="0"/>
              <a:t>: A value representing TRUE or FALSE.</a:t>
            </a:r>
          </a:p>
          <a:p>
            <a:endParaRPr lang="en-US" b="1" u="sng" dirty="0"/>
          </a:p>
          <a:p>
            <a:r>
              <a:rPr lang="en-US" b="1" u="sng" dirty="0"/>
              <a:t>List</a:t>
            </a:r>
            <a:r>
              <a:rPr lang="en-US" dirty="0"/>
              <a:t>: A list object is an ordered collection of one or more data items, not      	necessarily of the same type, put in square brackets. 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Tuple</a:t>
            </a:r>
            <a:r>
              <a:rPr lang="en-US" dirty="0"/>
              <a:t>: Ordered collection of one or more data items, not necessarily of the same 	  type, put in parentheses. 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Dictionary</a:t>
            </a:r>
            <a:r>
              <a:rPr lang="en-US" dirty="0"/>
              <a:t>: unordered collection of data in a </a:t>
            </a:r>
            <a:r>
              <a:rPr lang="en-US" dirty="0" err="1"/>
              <a:t>key:value</a:t>
            </a:r>
            <a:r>
              <a:rPr lang="en-US" dirty="0"/>
              <a:t> pair form.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1063</Words>
  <Application>Microsoft Macintosh PowerPoint</Application>
  <PresentationFormat>Widescreen</PresentationFormat>
  <Paragraphs>183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 to Python</vt:lpstr>
      <vt:lpstr>What is Python? </vt:lpstr>
      <vt:lpstr>PowerPoint Presentation</vt:lpstr>
      <vt:lpstr>Installing Python</vt:lpstr>
      <vt:lpstr>Anaconda</vt:lpstr>
      <vt:lpstr>Versions of Python</vt:lpstr>
      <vt:lpstr>Quick Peek at Python</vt:lpstr>
      <vt:lpstr>Python Data Types</vt:lpstr>
      <vt:lpstr>PowerPoint Presentation</vt:lpstr>
      <vt:lpstr>Simple Computer Science Practices</vt:lpstr>
      <vt:lpstr>If-Else Statement</vt:lpstr>
      <vt:lpstr>While Loop</vt:lpstr>
      <vt:lpstr>For Loop </vt:lpstr>
      <vt:lpstr>Functions</vt:lpstr>
      <vt:lpstr>Modules/Packages</vt:lpstr>
      <vt:lpstr>Numpy (Numerical Python)</vt:lpstr>
      <vt:lpstr>Pandas</vt:lpstr>
      <vt:lpstr>SciPy</vt:lpstr>
      <vt:lpstr>Matplotlib</vt:lpstr>
      <vt:lpstr>Sklearn </vt:lpstr>
      <vt:lpstr>Installing Packages</vt:lpstr>
      <vt:lpstr>Importing Packages </vt:lpstr>
      <vt:lpstr>Classes </vt:lpstr>
      <vt:lpstr>IDE’s</vt:lpstr>
      <vt:lpstr>Popular IDE’s </vt:lpstr>
      <vt:lpstr>Jupyter Notebooks</vt:lpstr>
      <vt:lpstr>Ipython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Powers, Brett</dc:creator>
  <cp:lastModifiedBy>Powers, Brett</cp:lastModifiedBy>
  <cp:revision>25</cp:revision>
  <dcterms:created xsi:type="dcterms:W3CDTF">2020-08-11T01:31:09Z</dcterms:created>
  <dcterms:modified xsi:type="dcterms:W3CDTF">2020-08-11T19:21:17Z</dcterms:modified>
</cp:coreProperties>
</file>