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/>
    <p:restoredTop sz="93722"/>
  </p:normalViewPr>
  <p:slideViewPr>
    <p:cSldViewPr snapToGrid="0" snapToObjects="1">
      <p:cViewPr varScale="1">
        <p:scale>
          <a:sx n="147" d="100"/>
          <a:sy n="14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324C-664F-F347-AE27-DF99C7FB7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4C22-DEEC-7140-A848-C42F3BD4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0E80-7BA8-4446-A61E-423653A9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6875-E364-4241-AB8F-E3D24973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2132-AC50-8F47-B53D-73491A8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6277-AE9F-2B4C-BFB7-D55171DA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BC7A8-8FF6-7D45-8E55-F57D4D797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C20E-5191-6B46-91C0-57C041F3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8FB1-FB4F-0242-BC1E-8C07792E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99E5-B21B-3040-A82E-C1B7608E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575B0-37B5-D84C-82F0-B7E3F5F3F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9D0BC-5C27-B440-AFE7-AF817F55E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49C6-3E9A-0F4A-8581-9BD5510B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1138-35C1-ED4B-B831-1A6535B3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0FB9-812C-9B4D-94A9-BAD061C2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45B-2177-6747-8520-53F285F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57C4-BC13-BE47-85C5-67F09BCF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1D9C-EF5A-F44C-AF2C-B3DD0144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AE28-33E2-8A48-ADA1-1E136737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52F5-A8CE-C140-8E94-2B9D039F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AD3A-F786-5D41-9476-11AE6509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E84E6-F328-4D44-9B1E-1CE1C59B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8959-2F79-714C-AAAD-2A1BBDED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E603-1C8D-0C4C-A6E8-80BABBD3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E87A-6022-414C-8BDC-D56A966D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366C-76E0-0544-8A91-BBDB8EEF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1CF8-E900-5848-BB99-1EA52D0F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BED79-7201-8B4F-9D11-26BB5856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A7114-01D3-5244-8FE5-A3A1985D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641E-41D7-C346-B17E-F6F81655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DBAE-30DD-B342-B00C-444208E1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B458-7944-9D48-8440-822A3BE1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DB39-3C3A-F84E-B5E9-1C2C1744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77620-8FB8-2646-A850-CA5AEDC9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F046C-6166-274A-BF43-987835A83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151BC-2DFE-8A44-A162-743CBEEDC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645AB-912C-A44E-9EB5-3498A010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666C6-48E5-214D-965F-EDC47F60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B08DA-6568-3042-9F09-065AC3FA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9565-84F1-294C-84F5-4FB69D4F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1777B-092D-E14C-A03A-916B6841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82E4-C925-204E-96C7-0D3F6998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49C8-21E5-E948-8BE9-E541A875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98BEE-4AC1-DA48-BF35-6989EE6E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AA3D2-9C9C-1348-B6E6-9FADA7AD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EC74-5102-0F4C-891B-68CA68E7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ACF6-B9F5-1B44-9DA0-D4CB3D8B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8B82-0FD6-C64B-A504-891B5460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F100C-318A-C443-98CD-8DA847AE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70778-8763-4140-B69C-7CB4398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F77D-1A76-2D47-B5CE-0A4EF93D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DF1CC-EDBB-364D-8BEA-E13AA38C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FF29-B89E-CF44-871C-107896FF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1DCC6-A892-554D-B24A-C0B991E3B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6D4C-5B67-B84A-86B7-87A63ACC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6291A-F523-5440-921C-5A179384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8F50-6C74-9B49-8032-16FEA1A0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0D4EC-9811-9547-8846-01D80081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430A2-D93B-624B-956A-FEF686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0765A-F7D0-F14F-8931-742A383D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F21B-036E-574A-B68F-78503E41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8070-C60C-B14C-86F2-6110145659A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008E-5F91-7045-9BBD-7D4695123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3360-EDF3-CD4B-87B4-6BEB6B6BF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B83E-E4F9-9F48-B769-2A6546CE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FD7C-1BF7-474A-8E00-C6417118F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8858F-34AE-AE4A-80B5-80D1C2FFE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Powers</a:t>
            </a:r>
          </a:p>
          <a:p>
            <a:r>
              <a:rPr lang="en-US" dirty="0"/>
              <a:t>August 25, 2020</a:t>
            </a:r>
          </a:p>
        </p:txBody>
      </p:sp>
    </p:spTree>
    <p:extLst>
      <p:ext uri="{BB962C8B-B14F-4D97-AF65-F5344CB8AC3E}">
        <p14:creationId xmlns:p14="http://schemas.microsoft.com/office/powerpoint/2010/main" val="197839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CE15-8E03-A74F-A228-2FE4FEDA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5AA9-F151-F442-A2EB-5C0DE0E6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Eureka is an analytic infrastructure service provided by Health Data Compass to quickly provision virtual machines on Google Cloud Platform</a:t>
            </a:r>
          </a:p>
          <a:p>
            <a:r>
              <a:rPr lang="en-US" dirty="0"/>
              <a:t>HIPAA security and compliance standards</a:t>
            </a:r>
          </a:p>
          <a:p>
            <a:r>
              <a:rPr lang="en-US" dirty="0"/>
              <a:t>Scalability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3672-5E49-A947-97A1-C26C042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within Eureka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D72-9C2C-C04E-B51E-D91BB0FE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gcloud</a:t>
            </a:r>
            <a:r>
              <a:rPr lang="en-US" b="1" dirty="0"/>
              <a:t> auth login</a:t>
            </a:r>
          </a:p>
          <a:p>
            <a:r>
              <a:rPr lang="en-US" b="1" dirty="0" err="1"/>
              <a:t>gsutil</a:t>
            </a:r>
            <a:r>
              <a:rPr lang="en-US" b="1" dirty="0"/>
              <a:t> cp [source] [destination]</a:t>
            </a:r>
          </a:p>
          <a:p>
            <a:pPr lvl="1"/>
            <a:r>
              <a:rPr lang="en-US" dirty="0"/>
              <a:t>This is how you can move files to and from your local machine.</a:t>
            </a:r>
          </a:p>
          <a:p>
            <a:r>
              <a:rPr lang="en-US" dirty="0"/>
              <a:t>Secure way to transfer files onto a powerful machine.</a:t>
            </a:r>
          </a:p>
        </p:txBody>
      </p:sp>
    </p:spTree>
    <p:extLst>
      <p:ext uri="{BB962C8B-B14F-4D97-AF65-F5344CB8AC3E}">
        <p14:creationId xmlns:p14="http://schemas.microsoft.com/office/powerpoint/2010/main" val="25218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1794-BB11-344A-89A4-F0431AFF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Modular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7150-C3CD-7744-8F53-102D5F6D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modular set up is better to keep work clear and purposeful.</a:t>
            </a:r>
          </a:p>
          <a:p>
            <a:r>
              <a:rPr lang="en-US" dirty="0"/>
              <a:t>Easier to debug usually.</a:t>
            </a:r>
          </a:p>
          <a:p>
            <a:r>
              <a:rPr lang="en-US" dirty="0"/>
              <a:t>Using the easy </a:t>
            </a:r>
            <a:r>
              <a:rPr lang="en-US" b="1" dirty="0"/>
              <a:t>import </a:t>
            </a:r>
            <a:r>
              <a:rPr lang="en-US" dirty="0"/>
              <a:t>feature of python.</a:t>
            </a:r>
          </a:p>
          <a:p>
            <a:endParaRPr lang="en-US" dirty="0"/>
          </a:p>
        </p:txBody>
      </p:sp>
      <p:pic>
        <p:nvPicPr>
          <p:cNvPr id="1026" name="Picture 2" descr="The Lid to Our Jigsaw Puzzle | Tarmangani">
            <a:extLst>
              <a:ext uri="{FF2B5EF4-FFF2-40B4-BE49-F238E27FC236}">
                <a16:creationId xmlns:a16="http://schemas.microsoft.com/office/drawing/2014/main" id="{6C4DC338-1F15-E24E-835B-352EA386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8" y="3092044"/>
            <a:ext cx="4546556" cy="32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9F7E-9C6A-424F-8ED1-BB7F49AA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Basic Terminal Commands 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Google Cloud Platform</a:t>
            </a:r>
          </a:p>
          <a:p>
            <a:r>
              <a:rPr lang="en-US" dirty="0"/>
              <a:t>Eureka</a:t>
            </a:r>
          </a:p>
          <a:p>
            <a:r>
              <a:rPr lang="en-US" dirty="0"/>
              <a:t>Modular Workflow in Python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5263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5FB3-0C80-5E44-80AB-746B9CF5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064B-31FF-F74A-8E46-FBBCEA72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terminal can be a great way to navigate through files.</a:t>
            </a:r>
          </a:p>
          <a:p>
            <a:r>
              <a:rPr lang="en-US" dirty="0"/>
              <a:t>Performing tasks such as creating file directories and running scripts can be done.</a:t>
            </a:r>
          </a:p>
          <a:p>
            <a:r>
              <a:rPr lang="en-US" dirty="0" err="1"/>
              <a:t>Pwd</a:t>
            </a:r>
            <a:r>
              <a:rPr lang="en-US" dirty="0"/>
              <a:t>, cd, ls, </a:t>
            </a:r>
            <a:r>
              <a:rPr lang="en-US" dirty="0" err="1"/>
              <a:t>mkdir</a:t>
            </a:r>
            <a:r>
              <a:rPr lang="en-US" dirty="0"/>
              <a:t>, mv, rm, man</a:t>
            </a:r>
          </a:p>
        </p:txBody>
      </p:sp>
    </p:spTree>
    <p:extLst>
      <p:ext uri="{BB962C8B-B14F-4D97-AF65-F5344CB8AC3E}">
        <p14:creationId xmlns:p14="http://schemas.microsoft.com/office/powerpoint/2010/main" val="215432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1925-AA98-334F-97BB-2284815F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EBDA-7E6C-564D-A6D7-A8F1D8B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An emulation of a computer system.</a:t>
            </a:r>
          </a:p>
          <a:p>
            <a:r>
              <a:rPr lang="en-US" dirty="0"/>
              <a:t>Why use them?</a:t>
            </a:r>
          </a:p>
          <a:p>
            <a:pPr lvl="1"/>
            <a:r>
              <a:rPr lang="en-US" dirty="0"/>
              <a:t>Great to use for separate Python projects</a:t>
            </a:r>
          </a:p>
          <a:p>
            <a:pPr lvl="1"/>
            <a:r>
              <a:rPr lang="en-US" dirty="0"/>
              <a:t>No-fuss system to have the correct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28749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00A4-2573-444F-9D04-0385C4D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VM with Python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249B1B-D941-034A-87B0-9D4AA895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894" y="4231553"/>
            <a:ext cx="3638210" cy="1095375"/>
          </a:xfrm>
        </p:spPr>
      </p:pic>
      <p:pic>
        <p:nvPicPr>
          <p:cNvPr id="7" name="Picture 6" descr="A picture containing player, drawing&#10;&#10;Description automatically generated">
            <a:extLst>
              <a:ext uri="{FF2B5EF4-FFF2-40B4-BE49-F238E27FC236}">
                <a16:creationId xmlns:a16="http://schemas.microsoft.com/office/drawing/2014/main" id="{568597BA-74CC-4E48-8392-F960C40D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94" y="5538312"/>
            <a:ext cx="3647794" cy="95456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850872-460F-3C4A-A212-17F44334F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83" y="2952717"/>
            <a:ext cx="3011033" cy="1094921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E2E0C01-96EC-234B-9CB0-B9F492145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260" y="1747747"/>
            <a:ext cx="2881478" cy="10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D958-146A-B44A-8D91-F23E37FB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C6B2-DC4E-BE42-8BC9-F16ED9AC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how packages in/out of VM</a:t>
            </a:r>
          </a:p>
          <a:p>
            <a:r>
              <a:rPr lang="en-US" dirty="0"/>
              <a:t>Deactivate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98F6-7462-ED4C-A5D0-62166F35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02BE-0D17-2A41-BD9E-1101F2D6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distributed version-control system for tracking changes in source code during software development.</a:t>
            </a:r>
          </a:p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Be able to safely change code and always have the previous versions “saved” and readily available.</a:t>
            </a:r>
          </a:p>
          <a:p>
            <a:r>
              <a:rPr lang="en-US" dirty="0"/>
              <a:t>Great for a team working on one project that has lots of moving parts.</a:t>
            </a:r>
          </a:p>
          <a:p>
            <a:r>
              <a:rPr lang="en-US" dirty="0"/>
              <a:t>You don’t have to worry about mailing your files to each other and working with a ridiculous number of copies of the original file. </a:t>
            </a:r>
          </a:p>
        </p:txBody>
      </p:sp>
    </p:spTree>
    <p:extLst>
      <p:ext uri="{BB962C8B-B14F-4D97-AF65-F5344CB8AC3E}">
        <p14:creationId xmlns:p14="http://schemas.microsoft.com/office/powerpoint/2010/main" val="281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5C99-E6D0-A44A-BA2C-39940EE4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294A-96A8-3546-855A-27616BC6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status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commit –m ‘commenting on changes’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Example of changing a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Email me if you want a detailed outline of getting it going.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brett.powers@cuanschutz.edu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2F25-CC18-894B-AA58-6FE2181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720F-AC0E-0A41-862D-A9F25B4A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Suite of cloud computing services that runs on the same infrastructure that Google uses.</a:t>
            </a:r>
          </a:p>
          <a:p>
            <a:r>
              <a:rPr lang="en-US" dirty="0"/>
              <a:t>Able to pay for </a:t>
            </a:r>
            <a:r>
              <a:rPr lang="en-US" b="1" dirty="0"/>
              <a:t>computing power </a:t>
            </a:r>
            <a:r>
              <a:rPr lang="en-US" dirty="0"/>
              <a:t>with Google data centers.</a:t>
            </a:r>
          </a:p>
          <a:p>
            <a:r>
              <a:rPr lang="en-US" b="1" dirty="0" err="1"/>
              <a:t>BigQuery</a:t>
            </a:r>
            <a:r>
              <a:rPr lang="en-US" dirty="0"/>
              <a:t>: data warehouse for analytics </a:t>
            </a:r>
          </a:p>
          <a:p>
            <a:r>
              <a:rPr lang="en-US" dirty="0"/>
              <a:t>Secure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Competitors</a:t>
            </a:r>
          </a:p>
          <a:p>
            <a:pPr lvl="1"/>
            <a:r>
              <a:rPr lang="en-US" dirty="0"/>
              <a:t>AWS (Amazon)</a:t>
            </a:r>
          </a:p>
          <a:p>
            <a:pPr lvl="1"/>
            <a:r>
              <a:rPr lang="en-US" dirty="0"/>
              <a:t>Azure (Microsoft)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381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Workflow Management</vt:lpstr>
      <vt:lpstr>PowerPoint Presentation</vt:lpstr>
      <vt:lpstr>Terminal Commands </vt:lpstr>
      <vt:lpstr>Virtual Machines </vt:lpstr>
      <vt:lpstr>How to create a VM with Python</vt:lpstr>
      <vt:lpstr>VM </vt:lpstr>
      <vt:lpstr>Git</vt:lpstr>
      <vt:lpstr>Git Commands</vt:lpstr>
      <vt:lpstr>Google Cloud Platform</vt:lpstr>
      <vt:lpstr>Eureka </vt:lpstr>
      <vt:lpstr>Commands within Eureka </vt:lpstr>
      <vt:lpstr>Modular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</dc:title>
  <dc:creator>Powers, Brett</dc:creator>
  <cp:lastModifiedBy>Powers, Brett</cp:lastModifiedBy>
  <cp:revision>17</cp:revision>
  <dcterms:created xsi:type="dcterms:W3CDTF">2020-08-25T13:23:16Z</dcterms:created>
  <dcterms:modified xsi:type="dcterms:W3CDTF">2020-08-25T20:56:49Z</dcterms:modified>
</cp:coreProperties>
</file>