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Morphological Image Processing and Procedural Dungeon Generation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Brandon Powell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Code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2157899" x="457200"/>
            <a:ext cy="82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https://github.com/bpowell/cse555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Live Demo!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Procedural dunge-what?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How other games do 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morphological way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code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Live demo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000" lang="en"/>
              <a:t>Procedural Dungeon Generation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78687" x="1528762"/>
            <a:ext cy="2828925" cx="60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000" lang="en"/>
              <a:t>Cool An Example, But What Is It? 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Procedural dungeon generation is building a game area as the player goes through an already generated area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 Example Games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41900" x="295400"/>
            <a:ext cy="2337050" cx="216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41900" x="3105050"/>
            <a:ext cy="2337050" cx="37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y="4164000" x="580187"/>
            <a:ext cy="378600" cx="1598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Dwarf Fortress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4164000" x="4520825"/>
            <a:ext cy="378600" cx="96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NetHack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Other Games Do It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901700">
              <a:lnSpc>
                <a:spcPct val="129886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chemeClr val="dk1"/>
                </a:solidFill>
              </a:rPr>
              <a:t>Fill the whole map with solid earth</a:t>
            </a:r>
          </a:p>
          <a:p>
            <a:pPr rtl="0" lvl="0" indent="-342900" marL="901700">
              <a:lnSpc>
                <a:spcPct val="129886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chemeClr val="dk1"/>
                </a:solidFill>
              </a:rPr>
              <a:t>Dig out a single room in the centre of the map</a:t>
            </a:r>
          </a:p>
          <a:p>
            <a:pPr rtl="0" lvl="0" indent="-342900" marL="901700">
              <a:lnSpc>
                <a:spcPct val="129886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chemeClr val="dk1"/>
                </a:solidFill>
              </a:rPr>
              <a:t>Pick a wall of any room</a:t>
            </a:r>
          </a:p>
          <a:p>
            <a:pPr rtl="0" lvl="0" indent="-342900" marL="901700">
              <a:lnSpc>
                <a:spcPct val="129886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chemeClr val="dk1"/>
                </a:solidFill>
              </a:rPr>
              <a:t>Decide upon a new feature to build</a:t>
            </a:r>
          </a:p>
          <a:p>
            <a:pPr rtl="0" lvl="0" indent="-342900" marL="901700">
              <a:lnSpc>
                <a:spcPct val="129886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chemeClr val="dk1"/>
                </a:solidFill>
              </a:rPr>
              <a:t>See if there is room to add the new feature through the chosen wall</a:t>
            </a:r>
          </a:p>
          <a:p>
            <a:pPr rtl="0" lvl="0" indent="-342900" marL="901700">
              <a:lnSpc>
                <a:spcPct val="129886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chemeClr val="dk1"/>
                </a:solidFill>
              </a:rPr>
              <a:t>If yes, continue. If no, go back to step 3</a:t>
            </a:r>
          </a:p>
          <a:p>
            <a:pPr rtl="0" lvl="0" indent="-342900" marL="901700">
              <a:lnSpc>
                <a:spcPct val="129886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chemeClr val="dk1"/>
                </a:solidFill>
              </a:rPr>
              <a:t>Add the feature through the chosen wall</a:t>
            </a:r>
          </a:p>
          <a:p>
            <a:pPr rtl="0" lvl="0" indent="-342900" marL="901700">
              <a:lnSpc>
                <a:spcPct val="129886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chemeClr val="dk1"/>
                </a:solidFill>
              </a:rPr>
              <a:t>Go back to step 3, until the dungeon is complete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Morphological Way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901700">
              <a:lnSpc>
                <a:spcPct val="129886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chemeClr val="dk1"/>
                </a:solidFill>
              </a:rPr>
              <a:t>Fill the whole map with solid earth</a:t>
            </a:r>
          </a:p>
          <a:p>
            <a:pPr rtl="0" lvl="0" indent="-342900" marL="901700">
              <a:lnSpc>
                <a:spcPct val="129886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chemeClr val="dk1"/>
                </a:solidFill>
              </a:rPr>
              <a:t>Dig out rooms randomly throughout the map</a:t>
            </a:r>
          </a:p>
          <a:p>
            <a:pPr rtl="0" lvl="0" indent="-342900" marL="901700">
              <a:lnSpc>
                <a:spcPct val="129886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chemeClr val="dk1"/>
                </a:solidFill>
              </a:rPr>
              <a:t>Use structuring element to do dilation</a:t>
            </a:r>
          </a:p>
          <a:p>
            <a:pPr rtl="0" lvl="0" indent="-342900" marL="901700">
              <a:lnSpc>
                <a:spcPct val="129886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chemeClr val="dk1"/>
                </a:solidFill>
              </a:rPr>
              <a:t>Use structuring element to do erosion on the dilated image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Code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Tools used: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vim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clang++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cmake/make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tmux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git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Code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Libraries used: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libSDL2 - https://www.libsdl.org/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libboost - http://www.boost.org/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