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C9B7-920F-4058-BCD5-5C75D8E016B8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FBE7-440B-4442-9A87-AE062923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7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C9B7-920F-4058-BCD5-5C75D8E016B8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FBE7-440B-4442-9A87-AE062923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1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C9B7-920F-4058-BCD5-5C75D8E016B8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FBE7-440B-4442-9A87-AE062923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5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C9B7-920F-4058-BCD5-5C75D8E016B8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FBE7-440B-4442-9A87-AE062923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C9B7-920F-4058-BCD5-5C75D8E016B8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FBE7-440B-4442-9A87-AE062923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3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C9B7-920F-4058-BCD5-5C75D8E016B8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FBE7-440B-4442-9A87-AE062923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3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C9B7-920F-4058-BCD5-5C75D8E016B8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FBE7-440B-4442-9A87-AE062923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C9B7-920F-4058-BCD5-5C75D8E016B8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FBE7-440B-4442-9A87-AE062923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5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C9B7-920F-4058-BCD5-5C75D8E016B8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FBE7-440B-4442-9A87-AE062923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C9B7-920F-4058-BCD5-5C75D8E016B8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FBE7-440B-4442-9A87-AE062923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9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C9B7-920F-4058-BCD5-5C75D8E016B8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FBE7-440B-4442-9A87-AE062923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0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7C9B7-920F-4058-BCD5-5C75D8E016B8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CFBE7-440B-4442-9A87-AE062923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3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Room Renovators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Members: Joseph Andrews, Moll Flanders, Tom Jones</a:t>
            </a:r>
          </a:p>
          <a:p>
            <a:r>
              <a:rPr lang="en-US" dirty="0" smtClean="0"/>
              <a:t>Project Sponsor: </a:t>
            </a:r>
            <a:r>
              <a:rPr lang="en-US" dirty="0" err="1" smtClean="0"/>
              <a:t>Tristram</a:t>
            </a:r>
            <a:r>
              <a:rPr lang="en-US" dirty="0" smtClean="0"/>
              <a:t> </a:t>
            </a:r>
            <a:r>
              <a:rPr lang="en-US" dirty="0" err="1" smtClean="0"/>
              <a:t>Shandy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(make this an agenda)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purpose: to convert a classroom into a student lounge</a:t>
            </a:r>
          </a:p>
          <a:p>
            <a:r>
              <a:rPr lang="en-US" dirty="0" smtClean="0"/>
              <a:t>Updated scope statement</a:t>
            </a:r>
          </a:p>
          <a:p>
            <a:r>
              <a:rPr lang="en-US" dirty="0" smtClean="0"/>
              <a:t>Updated schedule</a:t>
            </a:r>
          </a:p>
          <a:p>
            <a:r>
              <a:rPr lang="en-US" dirty="0" smtClean="0"/>
              <a:t>Completed deliverables</a:t>
            </a:r>
          </a:p>
          <a:p>
            <a:r>
              <a:rPr lang="en-US" dirty="0" smtClean="0"/>
              <a:t>Probability/impact matrix</a:t>
            </a:r>
          </a:p>
        </p:txBody>
      </p:sp>
    </p:spTree>
    <p:extLst>
      <p:ext uri="{BB962C8B-B14F-4D97-AF65-F5344CB8AC3E}">
        <p14:creationId xmlns:p14="http://schemas.microsoft.com/office/powerpoint/2010/main" val="108365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</a:t>
            </a:r>
            <a:r>
              <a:rPr lang="en-US" dirty="0" smtClean="0"/>
              <a:t>Scope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scope </a:t>
            </a:r>
            <a:r>
              <a:rPr lang="en-US" dirty="0" smtClean="0"/>
              <a:t>description</a:t>
            </a:r>
          </a:p>
          <a:p>
            <a:r>
              <a:rPr lang="en-US" dirty="0" smtClean="0"/>
              <a:t>Key deliverables</a:t>
            </a:r>
            <a:endParaRPr lang="en-US" dirty="0" smtClean="0"/>
          </a:p>
          <a:p>
            <a:r>
              <a:rPr lang="en-US" dirty="0" smtClean="0"/>
              <a:t>Product user acceptance criteria</a:t>
            </a:r>
          </a:p>
          <a:p>
            <a:r>
              <a:rPr lang="en-US" dirty="0" smtClean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274639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(Screen shot of Gantt chart from MS Project)</a:t>
            </a:r>
          </a:p>
        </p:txBody>
      </p:sp>
    </p:spTree>
    <p:extLst>
      <p:ext uri="{BB962C8B-B14F-4D97-AF65-F5344CB8AC3E}">
        <p14:creationId xmlns:p14="http://schemas.microsoft.com/office/powerpoint/2010/main" val="16474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Deliverables (if applicable)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Deliverable 1</a:t>
            </a:r>
          </a:p>
          <a:p>
            <a:r>
              <a:rPr lang="en-US" dirty="0" smtClean="0"/>
              <a:t>Deliverable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8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Probability/Impact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Room Renovators</vt:lpstr>
      <vt:lpstr>Introduction (make this an agenda)</vt:lpstr>
      <vt:lpstr>Updated Scope Statement</vt:lpstr>
      <vt:lpstr>Updated Schedule</vt:lpstr>
      <vt:lpstr>Completed Deliverables (if applicable)</vt:lpstr>
      <vt:lpstr>Probability/Impact Matrix</vt:lpstr>
    </vt:vector>
  </TitlesOfParts>
  <Company>College of Business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 Renovators</dc:title>
  <dc:creator>Roberts,Nick</dc:creator>
  <cp:lastModifiedBy>Roberts,Nick</cp:lastModifiedBy>
  <cp:revision>5</cp:revision>
  <dcterms:created xsi:type="dcterms:W3CDTF">2013-09-30T14:57:17Z</dcterms:created>
  <dcterms:modified xsi:type="dcterms:W3CDTF">2013-10-28T17:02:18Z</dcterms:modified>
</cp:coreProperties>
</file>