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60" r:id="rId4"/>
    <p:sldId id="304" r:id="rId5"/>
    <p:sldId id="305" r:id="rId6"/>
    <p:sldId id="262" r:id="rId7"/>
    <p:sldId id="306" r:id="rId8"/>
    <p:sldId id="266" r:id="rId9"/>
    <p:sldId id="307" r:id="rId10"/>
    <p:sldId id="308" r:id="rId11"/>
    <p:sldId id="309" r:id="rId12"/>
    <p:sldId id="275" r:id="rId13"/>
    <p:sldId id="278" r:id="rId14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16"/>
      <p:bold r:id="rId17"/>
      <p:italic r:id="rId18"/>
      <p:boldItalic r:id="rId19"/>
    </p:embeddedFont>
    <p:embeddedFont>
      <p:font typeface="Barlow Semi Condensed" panose="00000506000000000000" pitchFamily="2" charset="-18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-18"/>
      <p:regular r:id="rId24"/>
      <p:bold r:id="rId25"/>
      <p:italic r:id="rId26"/>
      <p:boldItalic r:id="rId27"/>
    </p:embeddedFont>
    <p:embeddedFont>
      <p:font typeface="Fira Sans Medium" panose="020B0603050000020004" pitchFamily="34" charset="0"/>
      <p:regular r:id="rId28"/>
      <p:italic r:id="rId29"/>
    </p:embeddedFont>
    <p:embeddedFont>
      <p:font typeface="Fjalla One" panose="02000506040000020004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C3B53C-75A8-44F5-85D4-AE5E87C869D8}">
  <a:tblStyle styleId="{8AC3B53C-75A8-44F5-85D4-AE5E87C86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8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06800" y="1859959"/>
            <a:ext cx="3264300" cy="11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dk2"/>
                </a:solidFill>
                <a:latin typeface="Fira Sans Medium" panose="020B0603050000020004" pitchFamily="34" charset="0"/>
              </a:rPr>
              <a:t>Feltöltőkártyás ajándék</a:t>
            </a:r>
            <a:endParaRPr sz="3200" dirty="0">
              <a:solidFill>
                <a:schemeClr val="dk2"/>
              </a:solidFill>
              <a:latin typeface="Fira Sans Medium" panose="020B06030500000200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1497D8E7-70C3-B5E2-4A02-5EBF56F5605D}"/>
              </a:ext>
            </a:extLst>
          </p:cNvPr>
          <p:cNvSpPr txBox="1"/>
          <p:nvPr/>
        </p:nvSpPr>
        <p:spPr>
          <a:xfrm>
            <a:off x="1257300" y="1364877"/>
            <a:ext cx="52577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Fjalla One" panose="02000506040000020004" pitchFamily="2" charset="0"/>
              </a:rPr>
              <a:t>Marketing becslése:</a:t>
            </a:r>
          </a:p>
          <a:p>
            <a:endParaRPr lang="hu-HU" sz="1600" b="1" dirty="0">
              <a:latin typeface="Fjalla One" panose="02000506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30 munkaóra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 + 1 külső fő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aktív óra </a:t>
            </a:r>
            <a:r>
              <a:rPr lang="hu-HU" sz="1600" dirty="0" err="1">
                <a:latin typeface="Barlow Semi Condensed" panose="00000506000000000000" pitchFamily="2" charset="-18"/>
              </a:rPr>
              <a:t>medior</a:t>
            </a:r>
            <a:r>
              <a:rPr lang="hu-HU" sz="1600" dirty="0">
                <a:latin typeface="Barlow Semi Condensed" panose="00000506000000000000" pitchFamily="2" charset="-18"/>
              </a:rPr>
              <a:t> *  3000 Ft (órabér)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100 000 Ft </a:t>
            </a:r>
            <a:r>
              <a:rPr lang="hu-HU" sz="1600" dirty="0" err="1">
                <a:latin typeface="Barlow Semi Condensed" panose="00000506000000000000" pitchFamily="2" charset="-18"/>
              </a:rPr>
              <a:t>influencer</a:t>
            </a:r>
            <a:r>
              <a:rPr lang="hu-HU" sz="1600" dirty="0">
                <a:latin typeface="Barlow Semi Condensed" panose="00000506000000000000" pitchFamily="2" charset="-18"/>
              </a:rPr>
              <a:t> díj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r>
              <a:rPr lang="hu-HU" sz="1600" dirty="0" err="1">
                <a:latin typeface="Barlow Semi Condensed" panose="00000506000000000000" pitchFamily="2" charset="-18"/>
              </a:rPr>
              <a:t>Influencer</a:t>
            </a:r>
            <a:r>
              <a:rPr lang="hu-HU" sz="1600" dirty="0">
                <a:latin typeface="Barlow Semi Condensed" panose="00000506000000000000" pitchFamily="2" charset="-18"/>
              </a:rPr>
              <a:t> marketing: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109 000 Ft</a:t>
            </a:r>
          </a:p>
          <a:p>
            <a:endParaRPr lang="hu-HU" dirty="0"/>
          </a:p>
          <a:p>
            <a:endParaRPr lang="hu-HU" dirty="0"/>
          </a:p>
        </p:txBody>
      </p:sp>
      <p:grpSp>
        <p:nvGrpSpPr>
          <p:cNvPr id="12" name="Google Shape;2162;p39">
            <a:extLst>
              <a:ext uri="{FF2B5EF4-FFF2-40B4-BE49-F238E27FC236}">
                <a16:creationId xmlns:a16="http://schemas.microsoft.com/office/drawing/2014/main" id="{7B1111A1-CCAB-44C6-F847-6884CD0F0268}"/>
              </a:ext>
            </a:extLst>
          </p:cNvPr>
          <p:cNvGrpSpPr/>
          <p:nvPr/>
        </p:nvGrpSpPr>
        <p:grpSpPr>
          <a:xfrm>
            <a:off x="5686990" y="1838401"/>
            <a:ext cx="1679127" cy="1679127"/>
            <a:chOff x="3614228" y="234880"/>
            <a:chExt cx="1915500" cy="1915500"/>
          </a:xfrm>
        </p:grpSpPr>
        <p:sp>
          <p:nvSpPr>
            <p:cNvPr id="13" name="Google Shape;2163;p39">
              <a:extLst>
                <a:ext uri="{FF2B5EF4-FFF2-40B4-BE49-F238E27FC236}">
                  <a16:creationId xmlns:a16="http://schemas.microsoft.com/office/drawing/2014/main" id="{009910D4-91A5-BFB8-F29B-7646F21B78F1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4;p39">
              <a:extLst>
                <a:ext uri="{FF2B5EF4-FFF2-40B4-BE49-F238E27FC236}">
                  <a16:creationId xmlns:a16="http://schemas.microsoft.com/office/drawing/2014/main" id="{68D1825C-CCE9-1A86-C737-D6080AAD6005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5C1E6C-CF66-3651-40D1-05DBAC3C66E8}"/>
              </a:ext>
            </a:extLst>
          </p:cNvPr>
          <p:cNvSpPr txBox="1"/>
          <p:nvPr/>
        </p:nvSpPr>
        <p:spPr>
          <a:xfrm>
            <a:off x="6085101" y="2517961"/>
            <a:ext cx="101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u="sng" dirty="0">
                <a:latin typeface="Barlow Semi Condensed" panose="00000506000000000000" pitchFamily="2" charset="-18"/>
              </a:rPr>
              <a:t>109 000 Ft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162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doboz 10">
            <a:extLst>
              <a:ext uri="{FF2B5EF4-FFF2-40B4-BE49-F238E27FC236}">
                <a16:creationId xmlns:a16="http://schemas.microsoft.com/office/drawing/2014/main" id="{1497D8E7-70C3-B5E2-4A02-5EBF56F5605D}"/>
              </a:ext>
            </a:extLst>
          </p:cNvPr>
          <p:cNvSpPr txBox="1"/>
          <p:nvPr/>
        </p:nvSpPr>
        <p:spPr>
          <a:xfrm>
            <a:off x="1297642" y="1499348"/>
            <a:ext cx="52577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Fjalla One" panose="02000506040000020004" pitchFamily="2" charset="0"/>
              </a:rPr>
              <a:t>Data </a:t>
            </a:r>
            <a:r>
              <a:rPr lang="hu-HU" sz="1600" dirty="0" err="1">
                <a:latin typeface="Fjalla One" panose="02000506040000020004" pitchFamily="2" charset="0"/>
              </a:rPr>
              <a:t>Analyst</a:t>
            </a:r>
            <a:r>
              <a:rPr lang="hu-HU" sz="1600" dirty="0">
                <a:latin typeface="Fjalla One" panose="02000506040000020004" pitchFamily="2" charset="0"/>
              </a:rPr>
              <a:t> becslése:</a:t>
            </a:r>
          </a:p>
          <a:p>
            <a:endParaRPr lang="hu-HU" sz="1600" dirty="0">
              <a:latin typeface="Fjalla One" panose="02000506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40 munkaóra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 + 1 külső fő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40 aktív óra junior *  2500 Ft (órabér)</a:t>
            </a:r>
          </a:p>
          <a:p>
            <a:endParaRPr lang="hu-HU" sz="1600" dirty="0">
              <a:latin typeface="Barlow Semi Condensed" panose="00000506000000000000" pitchFamily="2" charset="-18"/>
            </a:endParaRPr>
          </a:p>
          <a:p>
            <a:r>
              <a:rPr lang="hu-HU" sz="1600" dirty="0" err="1">
                <a:latin typeface="Barlow Semi Condensed" panose="00000506000000000000" pitchFamily="2" charset="-18"/>
              </a:rPr>
              <a:t>Influencer</a:t>
            </a:r>
            <a:r>
              <a:rPr lang="hu-HU" sz="1600" dirty="0">
                <a:latin typeface="Barlow Semi Condensed" panose="00000506000000000000" pitchFamily="2" charset="-18"/>
              </a:rPr>
              <a:t> marketing: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80 000 Ft</a:t>
            </a:r>
          </a:p>
          <a:p>
            <a:endParaRPr lang="hu-HU" dirty="0"/>
          </a:p>
          <a:p>
            <a:endParaRPr lang="hu-HU" dirty="0"/>
          </a:p>
        </p:txBody>
      </p:sp>
      <p:grpSp>
        <p:nvGrpSpPr>
          <p:cNvPr id="2" name="Google Shape;2162;p39">
            <a:extLst>
              <a:ext uri="{FF2B5EF4-FFF2-40B4-BE49-F238E27FC236}">
                <a16:creationId xmlns:a16="http://schemas.microsoft.com/office/drawing/2014/main" id="{8889007F-2297-B77C-7A7F-6FD00407DD4F}"/>
              </a:ext>
            </a:extLst>
          </p:cNvPr>
          <p:cNvGrpSpPr/>
          <p:nvPr/>
        </p:nvGrpSpPr>
        <p:grpSpPr>
          <a:xfrm>
            <a:off x="5686990" y="1838401"/>
            <a:ext cx="1679127" cy="1679127"/>
            <a:chOff x="3614228" y="234880"/>
            <a:chExt cx="1915500" cy="1915500"/>
          </a:xfrm>
        </p:grpSpPr>
        <p:sp>
          <p:nvSpPr>
            <p:cNvPr id="3" name="Google Shape;2163;p39">
              <a:extLst>
                <a:ext uri="{FF2B5EF4-FFF2-40B4-BE49-F238E27FC236}">
                  <a16:creationId xmlns:a16="http://schemas.microsoft.com/office/drawing/2014/main" id="{E59F6D84-3A63-294B-43E6-49F938370F2D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9">
              <a:extLst>
                <a:ext uri="{FF2B5EF4-FFF2-40B4-BE49-F238E27FC236}">
                  <a16:creationId xmlns:a16="http://schemas.microsoft.com/office/drawing/2014/main" id="{8F468E50-7161-A05B-F961-65869CDA0AF5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3F28F8CB-1C7B-A165-6790-3C8BADF7C7BF}"/>
              </a:ext>
            </a:extLst>
          </p:cNvPr>
          <p:cNvSpPr txBox="1"/>
          <p:nvPr/>
        </p:nvSpPr>
        <p:spPr>
          <a:xfrm>
            <a:off x="6125443" y="2517961"/>
            <a:ext cx="87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>
                <a:latin typeface="Barlow Semi Condensed" panose="00000506000000000000" pitchFamily="2" charset="-18"/>
              </a:rPr>
              <a:t>80</a:t>
            </a:r>
            <a:r>
              <a:rPr lang="hu-HU" sz="1400" b="1" u="sng" dirty="0">
                <a:latin typeface="Barlow Semi Condensed" panose="00000506000000000000" pitchFamily="2" charset="-18"/>
              </a:rPr>
              <a:t> 000 Ft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515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555275" y="3086300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Influencer</a:t>
            </a:r>
            <a:r>
              <a:rPr lang="hu-HU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marketing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109 000 Ft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Költségvetés elemzés eredmény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5325" y="2742600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Marketing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12" y="1634990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Fejlesztés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6776" y="2256568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Data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379456" y="1848598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406789" y="2367589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639312" y="1978676"/>
            <a:ext cx="1865400" cy="488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Push</a:t>
            </a:r>
            <a:r>
              <a:rPr lang="hu-HU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hu-HU" sz="12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Notification</a:t>
            </a:r>
            <a:r>
              <a:rPr lang="hu-HU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fejlesztése az applikációba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45 000 Ft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636776" y="2599873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Adatelemzés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/>
              <a:t>80 000 Ft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4. Válaszadás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400" b="1" dirty="0">
                <a:effectLst/>
                <a:latin typeface="Barlow" panose="00000500000000000000" pitchFamily="2" charset="-18"/>
                <a:ea typeface="Calibri" panose="020F0502020204030204" pitchFamily="34" charset="0"/>
                <a:cs typeface="Times New Roman" panose="02020603050405020304" pitchFamily="18" charset="0"/>
              </a:rPr>
              <a:t>Hogyan gondoskodnál mégis arról, hogy ez a helyzet többet ne forduljon elő?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latin typeface="Barlow" panose="00000500000000000000" pitchFamily="2" charset="-18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hu-HU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hu-HU" sz="1400" u="sng" dirty="0"/>
              <a:t>Rövidtávú megoldás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hu-HU" sz="1400" dirty="0" err="1"/>
              <a:t>Push</a:t>
            </a:r>
            <a:r>
              <a:rPr lang="hu-HU" sz="1400" dirty="0"/>
              <a:t> </a:t>
            </a:r>
            <a:r>
              <a:rPr lang="hu-HU" sz="1400" dirty="0" err="1"/>
              <a:t>Notification</a:t>
            </a:r>
            <a:r>
              <a:rPr lang="hu-HU" sz="1400" dirty="0"/>
              <a:t> fejlesztése az applikációba.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hu-HU" sz="1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Legköltséghatékonyabb </a:t>
            </a:r>
            <a:r>
              <a:rPr lang="hu-HU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megoldás választása.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endParaRPr lang="hu-HU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hu-HU" sz="1400" u="sng" dirty="0"/>
              <a:t>Hosszútávú megoldás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</a:pPr>
            <a:r>
              <a:rPr lang="hu-HU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Elemezni a p</a:t>
            </a:r>
            <a:r>
              <a:rPr lang="hu-HU" sz="1400" dirty="0"/>
              <a:t>roblémát, hogy miért nem elég a 3 nap a felhasználók részére?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1054847" y="1340253"/>
            <a:ext cx="3274524" cy="2680418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Az eset részleteinek felvázolása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Probléma elemzése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7" y="1508760"/>
            <a:ext cx="351963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Megoldás irányának kiválasztása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795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/>
              <a:t>Megoldás lehetőségek </a:t>
            </a:r>
            <a:r>
              <a:rPr lang="hu-HU" dirty="0"/>
              <a:t>felsorolása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Adatok elemzése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Meglévő opciók vizsgálata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Válaszadás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Válaszadás a problémára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23719" y="386119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89236"/>
            <a:ext cx="4809600" cy="615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 Probléma elemzése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386852" y="3054096"/>
            <a:ext cx="4589875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Telekom feltöltőkártyás mobillal rendelkező ügyfeleit minden egyenlegfeltöltés után megajándékozza,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amennyiben a feltöltés az okos eszközökre letölthető Telekom mobilalkalmazásban történt.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244175F-E14E-2BA0-78D3-121D8DCFC922}"/>
              </a:ext>
            </a:extLst>
          </p:cNvPr>
          <p:cNvSpPr txBox="1"/>
          <p:nvPr/>
        </p:nvSpPr>
        <p:spPr>
          <a:xfrm>
            <a:off x="1358153" y="490817"/>
            <a:ext cx="659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latin typeface="Barlow Semi Condensed" panose="00000506000000000000" pitchFamily="2" charset="-18"/>
              </a:rPr>
              <a:t>Ajándék feltételei:</a:t>
            </a:r>
          </a:p>
          <a:p>
            <a:endParaRPr lang="hu-HU" b="1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Telekom mobilalkalmazásban történt a feltöltés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Az ajándék a feltöltéstől számított 3 napig választható ki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0DE056A-F157-76E1-C043-DD7D1D4607B1}"/>
              </a:ext>
            </a:extLst>
          </p:cNvPr>
          <p:cNvSpPr txBox="1"/>
          <p:nvPr/>
        </p:nvSpPr>
        <p:spPr>
          <a:xfrm>
            <a:off x="1358153" y="1684561"/>
            <a:ext cx="65957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latin typeface="Barlow Semi Condensed" panose="00000506000000000000" pitchFamily="2" charset="-18"/>
              </a:rPr>
              <a:t>További kikötések:</a:t>
            </a:r>
          </a:p>
          <a:p>
            <a:endParaRPr lang="hu-HU" dirty="0">
              <a:latin typeface="Barlow Semi Condensed" panose="00000506000000000000" pitchFamily="2" charset="-18"/>
            </a:endParaRPr>
          </a:p>
          <a:p>
            <a:r>
              <a:rPr lang="hu-HU" dirty="0">
                <a:latin typeface="Barlow Semi Condensed" panose="00000506000000000000" pitchFamily="2" charset="-18"/>
              </a:rPr>
              <a:t>3 ajándék opció közül lehet választani: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mobilinternet kiegészítés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lebeszélhető percek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kettő kombinációja</a:t>
            </a:r>
          </a:p>
          <a:p>
            <a:endParaRPr lang="hu-HU" b="1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Barlow Semi Condensed" panose="00000506000000000000" pitchFamily="2" charset="-18"/>
              </a:rPr>
              <a:t>Minél magasabb értékű a feltöltés, annál több</a:t>
            </a:r>
          </a:p>
          <a:p>
            <a:r>
              <a:rPr lang="hu-HU" dirty="0">
                <a:latin typeface="Barlow Semi Condensed" panose="00000506000000000000" pitchFamily="2" charset="-18"/>
              </a:rPr>
              <a:t>mobilinternet kiegészítés vagy lebeszélhető perc jár érte</a:t>
            </a:r>
          </a:p>
        </p:txBody>
      </p:sp>
    </p:spTree>
    <p:extLst>
      <p:ext uri="{BB962C8B-B14F-4D97-AF65-F5344CB8AC3E}">
        <p14:creationId xmlns:p14="http://schemas.microsoft.com/office/powerpoint/2010/main" val="30891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60DE056A-F157-76E1-C043-DD7D1D4607B1}"/>
              </a:ext>
            </a:extLst>
          </p:cNvPr>
          <p:cNvSpPr txBox="1"/>
          <p:nvPr/>
        </p:nvSpPr>
        <p:spPr>
          <a:xfrm>
            <a:off x="1274109" y="2079307"/>
            <a:ext cx="6595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Barlow Semi Condensed" panose="00000506000000000000" pitchFamily="2" charset="-18"/>
              </a:rPr>
              <a:t>Megoldáskeresés:</a:t>
            </a:r>
          </a:p>
          <a:p>
            <a:endParaRPr lang="hu-HU" dirty="0">
              <a:latin typeface="Barlow Semi Condensed" panose="00000506000000000000" pitchFamily="2" charset="-18"/>
            </a:endParaRPr>
          </a:p>
          <a:p>
            <a:r>
              <a:rPr lang="hu-HU" sz="1600" dirty="0">
                <a:latin typeface="Barlow Semi Condensed" panose="00000506000000000000" pitchFamily="2" charset="-18"/>
              </a:rPr>
              <a:t>A pénzügyi terület nem enged változtatni a 3 napos időszakon.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Hogyan gondoskodnál mégis arról, hogy ez a helyzet többet ne forduljon elő?</a:t>
            </a:r>
          </a:p>
        </p:txBody>
      </p:sp>
    </p:spTree>
    <p:extLst>
      <p:ext uri="{BB962C8B-B14F-4D97-AF65-F5344CB8AC3E}">
        <p14:creationId xmlns:p14="http://schemas.microsoft.com/office/powerpoint/2010/main" val="218059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 Megoldás irányának kiválasztása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Marketing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(Már kihasznált terület)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Ú</a:t>
            </a: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jra próbálkozás másik irányból</a:t>
            </a:r>
            <a:endParaRPr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1" y="1545336"/>
            <a:ext cx="2106963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Szoftverfejlesztés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meglévő szoftver továbbfejlesztése</a:t>
            </a:r>
            <a:endParaRPr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1"/>
                </a:solidFill>
              </a:rPr>
              <a:t>Adatalapú megoldás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825688"/>
            <a:ext cx="1945200" cy="526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Kutatás a felhasználói szokás elemzések között</a:t>
            </a:r>
            <a:endParaRPr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6" name="Google Shape;4766;p64">
            <a:extLst>
              <a:ext uri="{FF2B5EF4-FFF2-40B4-BE49-F238E27FC236}">
                <a16:creationId xmlns:a16="http://schemas.microsoft.com/office/drawing/2014/main" id="{7F5F2AEF-61AE-5937-D047-A2A02A9D9CCB}"/>
              </a:ext>
            </a:extLst>
          </p:cNvPr>
          <p:cNvGrpSpPr/>
          <p:nvPr/>
        </p:nvGrpSpPr>
        <p:grpSpPr>
          <a:xfrm>
            <a:off x="5995818" y="3038069"/>
            <a:ext cx="1419894" cy="1575237"/>
            <a:chOff x="1260950" y="-166737"/>
            <a:chExt cx="5129675" cy="5643987"/>
          </a:xfrm>
        </p:grpSpPr>
        <p:sp>
          <p:nvSpPr>
            <p:cNvPr id="7" name="Google Shape;4767;p64">
              <a:extLst>
                <a:ext uri="{FF2B5EF4-FFF2-40B4-BE49-F238E27FC236}">
                  <a16:creationId xmlns:a16="http://schemas.microsoft.com/office/drawing/2014/main" id="{1ED7D023-2E74-0AD1-3FC6-54678C981E07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68;p64">
              <a:extLst>
                <a:ext uri="{FF2B5EF4-FFF2-40B4-BE49-F238E27FC236}">
                  <a16:creationId xmlns:a16="http://schemas.microsoft.com/office/drawing/2014/main" id="{17BD9214-8684-9FAC-1CE2-9711BBECF3E6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69;p64">
              <a:extLst>
                <a:ext uri="{FF2B5EF4-FFF2-40B4-BE49-F238E27FC236}">
                  <a16:creationId xmlns:a16="http://schemas.microsoft.com/office/drawing/2014/main" id="{7A165036-3A0E-5282-DB69-C1D1883D7720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70;p64">
              <a:extLst>
                <a:ext uri="{FF2B5EF4-FFF2-40B4-BE49-F238E27FC236}">
                  <a16:creationId xmlns:a16="http://schemas.microsoft.com/office/drawing/2014/main" id="{302A5F63-B0C9-76BD-0354-7F8C5A7947AA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71;p64">
              <a:extLst>
                <a:ext uri="{FF2B5EF4-FFF2-40B4-BE49-F238E27FC236}">
                  <a16:creationId xmlns:a16="http://schemas.microsoft.com/office/drawing/2014/main" id="{31CD7990-E181-01C1-FD5C-5ECE655552E9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2;p64">
              <a:extLst>
                <a:ext uri="{FF2B5EF4-FFF2-40B4-BE49-F238E27FC236}">
                  <a16:creationId xmlns:a16="http://schemas.microsoft.com/office/drawing/2014/main" id="{19929582-070E-2AE1-E84C-26F8EA86BAC0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73;p64">
              <a:extLst>
                <a:ext uri="{FF2B5EF4-FFF2-40B4-BE49-F238E27FC236}">
                  <a16:creationId xmlns:a16="http://schemas.microsoft.com/office/drawing/2014/main" id="{C66CEF96-0DE3-B38B-64D5-E9E53A820C49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74;p64">
              <a:extLst>
                <a:ext uri="{FF2B5EF4-FFF2-40B4-BE49-F238E27FC236}">
                  <a16:creationId xmlns:a16="http://schemas.microsoft.com/office/drawing/2014/main" id="{0C044402-E27C-0356-9CE1-4ABFC4AF4862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75;p64">
              <a:extLst>
                <a:ext uri="{FF2B5EF4-FFF2-40B4-BE49-F238E27FC236}">
                  <a16:creationId xmlns:a16="http://schemas.microsoft.com/office/drawing/2014/main" id="{762454A1-4C01-BB9E-3352-894D2AA912D5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76;p64">
              <a:extLst>
                <a:ext uri="{FF2B5EF4-FFF2-40B4-BE49-F238E27FC236}">
                  <a16:creationId xmlns:a16="http://schemas.microsoft.com/office/drawing/2014/main" id="{8410E2FF-A1FE-6BCE-B0EC-67BD603272B0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77;p64">
              <a:extLst>
                <a:ext uri="{FF2B5EF4-FFF2-40B4-BE49-F238E27FC236}">
                  <a16:creationId xmlns:a16="http://schemas.microsoft.com/office/drawing/2014/main" id="{1ACB15DD-D32A-17BF-7FFE-8A56A6225750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78;p64">
              <a:extLst>
                <a:ext uri="{FF2B5EF4-FFF2-40B4-BE49-F238E27FC236}">
                  <a16:creationId xmlns:a16="http://schemas.microsoft.com/office/drawing/2014/main" id="{B8554F8C-B0E0-42DB-87B1-551192B95BDD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79;p64">
              <a:extLst>
                <a:ext uri="{FF2B5EF4-FFF2-40B4-BE49-F238E27FC236}">
                  <a16:creationId xmlns:a16="http://schemas.microsoft.com/office/drawing/2014/main" id="{BA2D7E26-A9EC-661D-365C-3D7342F38E20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0;p64">
              <a:extLst>
                <a:ext uri="{FF2B5EF4-FFF2-40B4-BE49-F238E27FC236}">
                  <a16:creationId xmlns:a16="http://schemas.microsoft.com/office/drawing/2014/main" id="{7368CB76-43FC-1C1B-7483-0ABCDEAF4787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81;p64">
              <a:extLst>
                <a:ext uri="{FF2B5EF4-FFF2-40B4-BE49-F238E27FC236}">
                  <a16:creationId xmlns:a16="http://schemas.microsoft.com/office/drawing/2014/main" id="{7C047C4B-0B26-EB88-C4C7-27DFFD569BDE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2;p64">
              <a:extLst>
                <a:ext uri="{FF2B5EF4-FFF2-40B4-BE49-F238E27FC236}">
                  <a16:creationId xmlns:a16="http://schemas.microsoft.com/office/drawing/2014/main" id="{134F20D3-A838-E8DC-3454-A71DCDD9AA52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83;p64">
              <a:extLst>
                <a:ext uri="{FF2B5EF4-FFF2-40B4-BE49-F238E27FC236}">
                  <a16:creationId xmlns:a16="http://schemas.microsoft.com/office/drawing/2014/main" id="{517D867B-2E73-6F5A-BA0D-E57B7E529BF3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84;p64">
              <a:extLst>
                <a:ext uri="{FF2B5EF4-FFF2-40B4-BE49-F238E27FC236}">
                  <a16:creationId xmlns:a16="http://schemas.microsoft.com/office/drawing/2014/main" id="{95FDAAD3-BCDE-DFE9-0D94-CCA1633BA0C9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85;p64">
              <a:extLst>
                <a:ext uri="{FF2B5EF4-FFF2-40B4-BE49-F238E27FC236}">
                  <a16:creationId xmlns:a16="http://schemas.microsoft.com/office/drawing/2014/main" id="{9256757F-57BE-C386-6704-0385F82EEF35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86;p64">
              <a:extLst>
                <a:ext uri="{FF2B5EF4-FFF2-40B4-BE49-F238E27FC236}">
                  <a16:creationId xmlns:a16="http://schemas.microsoft.com/office/drawing/2014/main" id="{D1BA895F-A695-3CB9-EE0E-15CF8068C959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87;p64">
              <a:extLst>
                <a:ext uri="{FF2B5EF4-FFF2-40B4-BE49-F238E27FC236}">
                  <a16:creationId xmlns:a16="http://schemas.microsoft.com/office/drawing/2014/main" id="{8963D2CD-20F1-480A-B602-9FB7A2E102B9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88;p64">
              <a:extLst>
                <a:ext uri="{FF2B5EF4-FFF2-40B4-BE49-F238E27FC236}">
                  <a16:creationId xmlns:a16="http://schemas.microsoft.com/office/drawing/2014/main" id="{0CFA7826-78B1-A39E-D562-833AA12323E5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9;p64">
              <a:extLst>
                <a:ext uri="{FF2B5EF4-FFF2-40B4-BE49-F238E27FC236}">
                  <a16:creationId xmlns:a16="http://schemas.microsoft.com/office/drawing/2014/main" id="{690A9567-34B9-13DA-89E5-B6B4ACD9ABF9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0;p64">
              <a:extLst>
                <a:ext uri="{FF2B5EF4-FFF2-40B4-BE49-F238E27FC236}">
                  <a16:creationId xmlns:a16="http://schemas.microsoft.com/office/drawing/2014/main" id="{198C7DDD-E9BC-B028-CDB6-9BFACC4F519F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91;p64">
              <a:extLst>
                <a:ext uri="{FF2B5EF4-FFF2-40B4-BE49-F238E27FC236}">
                  <a16:creationId xmlns:a16="http://schemas.microsoft.com/office/drawing/2014/main" id="{8B4BDF1B-4150-CB10-72C5-7F0548A336E1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92;p64">
              <a:extLst>
                <a:ext uri="{FF2B5EF4-FFF2-40B4-BE49-F238E27FC236}">
                  <a16:creationId xmlns:a16="http://schemas.microsoft.com/office/drawing/2014/main" id="{10DC912D-F211-6397-260A-6AE71C360513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93;p64">
              <a:extLst>
                <a:ext uri="{FF2B5EF4-FFF2-40B4-BE49-F238E27FC236}">
                  <a16:creationId xmlns:a16="http://schemas.microsoft.com/office/drawing/2014/main" id="{037BF0BC-14F8-885E-527B-6648890A9FED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94;p64">
              <a:extLst>
                <a:ext uri="{FF2B5EF4-FFF2-40B4-BE49-F238E27FC236}">
                  <a16:creationId xmlns:a16="http://schemas.microsoft.com/office/drawing/2014/main" id="{1F0B0240-09EB-EC2A-1173-0F2BC642A707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5;p64">
              <a:extLst>
                <a:ext uri="{FF2B5EF4-FFF2-40B4-BE49-F238E27FC236}">
                  <a16:creationId xmlns:a16="http://schemas.microsoft.com/office/drawing/2014/main" id="{4152B12A-7CBA-057C-35FE-508F003728D4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96;p64">
              <a:extLst>
                <a:ext uri="{FF2B5EF4-FFF2-40B4-BE49-F238E27FC236}">
                  <a16:creationId xmlns:a16="http://schemas.microsoft.com/office/drawing/2014/main" id="{FD655E71-9F09-5468-70F5-317C58EBADDC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97;p64">
              <a:extLst>
                <a:ext uri="{FF2B5EF4-FFF2-40B4-BE49-F238E27FC236}">
                  <a16:creationId xmlns:a16="http://schemas.microsoft.com/office/drawing/2014/main" id="{8D00B325-122E-D4BC-A06C-F66FB6DD35F1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98;p64">
              <a:extLst>
                <a:ext uri="{FF2B5EF4-FFF2-40B4-BE49-F238E27FC236}">
                  <a16:creationId xmlns:a16="http://schemas.microsoft.com/office/drawing/2014/main" id="{6912A831-4D86-D4FF-D38D-6F3C3EE46957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99;p64">
              <a:extLst>
                <a:ext uri="{FF2B5EF4-FFF2-40B4-BE49-F238E27FC236}">
                  <a16:creationId xmlns:a16="http://schemas.microsoft.com/office/drawing/2014/main" id="{113BB5FB-18CA-9A74-3D95-8FD2A8656092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00;p64">
              <a:extLst>
                <a:ext uri="{FF2B5EF4-FFF2-40B4-BE49-F238E27FC236}">
                  <a16:creationId xmlns:a16="http://schemas.microsoft.com/office/drawing/2014/main" id="{D80BA279-9020-18FD-209B-CFFE80629D3D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01;p64">
              <a:extLst>
                <a:ext uri="{FF2B5EF4-FFF2-40B4-BE49-F238E27FC236}">
                  <a16:creationId xmlns:a16="http://schemas.microsoft.com/office/drawing/2014/main" id="{0AA197F1-75B4-9D06-983B-D47D44278E21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02;p64">
              <a:extLst>
                <a:ext uri="{FF2B5EF4-FFF2-40B4-BE49-F238E27FC236}">
                  <a16:creationId xmlns:a16="http://schemas.microsoft.com/office/drawing/2014/main" id="{58EBAFBF-58DC-952E-D7F0-F5AAC3ABE147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03;p64">
              <a:extLst>
                <a:ext uri="{FF2B5EF4-FFF2-40B4-BE49-F238E27FC236}">
                  <a16:creationId xmlns:a16="http://schemas.microsoft.com/office/drawing/2014/main" id="{AB1E577C-1D86-EDB7-D498-95EC7505FDD6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04;p64">
              <a:extLst>
                <a:ext uri="{FF2B5EF4-FFF2-40B4-BE49-F238E27FC236}">
                  <a16:creationId xmlns:a16="http://schemas.microsoft.com/office/drawing/2014/main" id="{4A161B35-7F10-4DF7-1ABD-79D3B6D8608E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05;p64">
              <a:extLst>
                <a:ext uri="{FF2B5EF4-FFF2-40B4-BE49-F238E27FC236}">
                  <a16:creationId xmlns:a16="http://schemas.microsoft.com/office/drawing/2014/main" id="{7E47D0E6-BC0D-C5F4-B06A-8902AB28EC69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06;p64">
              <a:extLst>
                <a:ext uri="{FF2B5EF4-FFF2-40B4-BE49-F238E27FC236}">
                  <a16:creationId xmlns:a16="http://schemas.microsoft.com/office/drawing/2014/main" id="{FF17C190-14E3-CB6B-C9F6-B2D92F4BA154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07;p64">
              <a:extLst>
                <a:ext uri="{FF2B5EF4-FFF2-40B4-BE49-F238E27FC236}">
                  <a16:creationId xmlns:a16="http://schemas.microsoft.com/office/drawing/2014/main" id="{06945524-D159-ED4C-F479-37020E060BAD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8;p64">
              <a:extLst>
                <a:ext uri="{FF2B5EF4-FFF2-40B4-BE49-F238E27FC236}">
                  <a16:creationId xmlns:a16="http://schemas.microsoft.com/office/drawing/2014/main" id="{3F21E653-8221-6204-A5E7-838215D64C39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09;p64">
              <a:extLst>
                <a:ext uri="{FF2B5EF4-FFF2-40B4-BE49-F238E27FC236}">
                  <a16:creationId xmlns:a16="http://schemas.microsoft.com/office/drawing/2014/main" id="{16D6C527-8258-A477-6F2E-5B11ADE6992C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10;p64">
              <a:extLst>
                <a:ext uri="{FF2B5EF4-FFF2-40B4-BE49-F238E27FC236}">
                  <a16:creationId xmlns:a16="http://schemas.microsoft.com/office/drawing/2014/main" id="{18E224FE-C426-BF24-B523-30BD5F9E65A6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11;p64">
              <a:extLst>
                <a:ext uri="{FF2B5EF4-FFF2-40B4-BE49-F238E27FC236}">
                  <a16:creationId xmlns:a16="http://schemas.microsoft.com/office/drawing/2014/main" id="{185884E2-EF87-1DCD-0340-7753790ADA12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12;p64">
              <a:extLst>
                <a:ext uri="{FF2B5EF4-FFF2-40B4-BE49-F238E27FC236}">
                  <a16:creationId xmlns:a16="http://schemas.microsoft.com/office/drawing/2014/main" id="{659BB5EE-D5E6-BC62-4664-BFF74A2A4723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13;p64">
              <a:extLst>
                <a:ext uri="{FF2B5EF4-FFF2-40B4-BE49-F238E27FC236}">
                  <a16:creationId xmlns:a16="http://schemas.microsoft.com/office/drawing/2014/main" id="{70CCC1CE-55EB-88D1-63BB-A0CA780AFD32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14;p64">
              <a:extLst>
                <a:ext uri="{FF2B5EF4-FFF2-40B4-BE49-F238E27FC236}">
                  <a16:creationId xmlns:a16="http://schemas.microsoft.com/office/drawing/2014/main" id="{D50D2729-CD30-8621-2DC4-6317A1DDB0D0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15;p64">
              <a:extLst>
                <a:ext uri="{FF2B5EF4-FFF2-40B4-BE49-F238E27FC236}">
                  <a16:creationId xmlns:a16="http://schemas.microsoft.com/office/drawing/2014/main" id="{13EB5492-B09F-0DDB-5DCF-AF06B8B13A5E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16;p64">
              <a:extLst>
                <a:ext uri="{FF2B5EF4-FFF2-40B4-BE49-F238E27FC236}">
                  <a16:creationId xmlns:a16="http://schemas.microsoft.com/office/drawing/2014/main" id="{24A2C577-EC69-0F2A-8982-81D9EF8C5291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17;p64">
              <a:extLst>
                <a:ext uri="{FF2B5EF4-FFF2-40B4-BE49-F238E27FC236}">
                  <a16:creationId xmlns:a16="http://schemas.microsoft.com/office/drawing/2014/main" id="{9B1FE051-0FCE-5BD1-2069-5AD390CCB352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18;p64">
              <a:extLst>
                <a:ext uri="{FF2B5EF4-FFF2-40B4-BE49-F238E27FC236}">
                  <a16:creationId xmlns:a16="http://schemas.microsoft.com/office/drawing/2014/main" id="{C79492F1-6B9D-FD7E-ADBF-01D278520B74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9;p64">
              <a:extLst>
                <a:ext uri="{FF2B5EF4-FFF2-40B4-BE49-F238E27FC236}">
                  <a16:creationId xmlns:a16="http://schemas.microsoft.com/office/drawing/2014/main" id="{C1A482F4-6EF2-F456-2F23-DB28881BB925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0;p64">
              <a:extLst>
                <a:ext uri="{FF2B5EF4-FFF2-40B4-BE49-F238E27FC236}">
                  <a16:creationId xmlns:a16="http://schemas.microsoft.com/office/drawing/2014/main" id="{345EFC6D-02A0-6C32-A533-74EF5D656263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21;p64">
              <a:extLst>
                <a:ext uri="{FF2B5EF4-FFF2-40B4-BE49-F238E27FC236}">
                  <a16:creationId xmlns:a16="http://schemas.microsoft.com/office/drawing/2014/main" id="{69351E81-8B03-3A29-D4C3-8D139A504D93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22;p64">
              <a:extLst>
                <a:ext uri="{FF2B5EF4-FFF2-40B4-BE49-F238E27FC236}">
                  <a16:creationId xmlns:a16="http://schemas.microsoft.com/office/drawing/2014/main" id="{00055F2D-90AF-0233-1B44-83E78B4F82B0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23;p64">
              <a:extLst>
                <a:ext uri="{FF2B5EF4-FFF2-40B4-BE49-F238E27FC236}">
                  <a16:creationId xmlns:a16="http://schemas.microsoft.com/office/drawing/2014/main" id="{FA9F66F8-88C5-D5E2-E273-02602D85C1DA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824;p64">
              <a:extLst>
                <a:ext uri="{FF2B5EF4-FFF2-40B4-BE49-F238E27FC236}">
                  <a16:creationId xmlns:a16="http://schemas.microsoft.com/office/drawing/2014/main" id="{D1BA4D15-92D0-D786-072B-06CCE9EBC31D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825;p64">
              <a:extLst>
                <a:ext uri="{FF2B5EF4-FFF2-40B4-BE49-F238E27FC236}">
                  <a16:creationId xmlns:a16="http://schemas.microsoft.com/office/drawing/2014/main" id="{2CFC5B84-2DEE-C1FF-6E96-A2C221358BCE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826;p64">
              <a:extLst>
                <a:ext uri="{FF2B5EF4-FFF2-40B4-BE49-F238E27FC236}">
                  <a16:creationId xmlns:a16="http://schemas.microsoft.com/office/drawing/2014/main" id="{0DF2DBB6-418D-F9FC-4762-1CCE08F51A5F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827;p64">
              <a:extLst>
                <a:ext uri="{FF2B5EF4-FFF2-40B4-BE49-F238E27FC236}">
                  <a16:creationId xmlns:a16="http://schemas.microsoft.com/office/drawing/2014/main" id="{093690D5-8C47-1DD9-AFC9-39AD53913ABF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828;p64">
              <a:extLst>
                <a:ext uri="{FF2B5EF4-FFF2-40B4-BE49-F238E27FC236}">
                  <a16:creationId xmlns:a16="http://schemas.microsoft.com/office/drawing/2014/main" id="{9C175157-554C-8CF7-947E-041066DE1702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829;p64">
              <a:extLst>
                <a:ext uri="{FF2B5EF4-FFF2-40B4-BE49-F238E27FC236}">
                  <a16:creationId xmlns:a16="http://schemas.microsoft.com/office/drawing/2014/main" id="{3E5133C8-54DD-BF7B-93CA-8BB403E82B21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830;p64">
              <a:extLst>
                <a:ext uri="{FF2B5EF4-FFF2-40B4-BE49-F238E27FC236}">
                  <a16:creationId xmlns:a16="http://schemas.microsoft.com/office/drawing/2014/main" id="{050D0C5B-FC4A-06FA-D710-B0A2DBD265F5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831;p64">
              <a:extLst>
                <a:ext uri="{FF2B5EF4-FFF2-40B4-BE49-F238E27FC236}">
                  <a16:creationId xmlns:a16="http://schemas.microsoft.com/office/drawing/2014/main" id="{90062068-1FA0-C127-1B89-5B5DF100CEB1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832;p64">
              <a:extLst>
                <a:ext uri="{FF2B5EF4-FFF2-40B4-BE49-F238E27FC236}">
                  <a16:creationId xmlns:a16="http://schemas.microsoft.com/office/drawing/2014/main" id="{05EB9ADB-86A7-B51D-BF01-E911EC7BCEE8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833;p64">
              <a:extLst>
                <a:ext uri="{FF2B5EF4-FFF2-40B4-BE49-F238E27FC236}">
                  <a16:creationId xmlns:a16="http://schemas.microsoft.com/office/drawing/2014/main" id="{D103F912-E613-63DC-6FFE-A49ABEB6E310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834;p64">
              <a:extLst>
                <a:ext uri="{FF2B5EF4-FFF2-40B4-BE49-F238E27FC236}">
                  <a16:creationId xmlns:a16="http://schemas.microsoft.com/office/drawing/2014/main" id="{121C74F4-FE6E-26B0-46E9-3D845A119B58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835;p64">
              <a:extLst>
                <a:ext uri="{FF2B5EF4-FFF2-40B4-BE49-F238E27FC236}">
                  <a16:creationId xmlns:a16="http://schemas.microsoft.com/office/drawing/2014/main" id="{5FF35C4C-5D41-3444-2433-BF78B4BA6564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836;p64">
              <a:extLst>
                <a:ext uri="{FF2B5EF4-FFF2-40B4-BE49-F238E27FC236}">
                  <a16:creationId xmlns:a16="http://schemas.microsoft.com/office/drawing/2014/main" id="{110E5C79-CD62-A8B5-3A41-21892AED77D6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837;p64">
              <a:extLst>
                <a:ext uri="{FF2B5EF4-FFF2-40B4-BE49-F238E27FC236}">
                  <a16:creationId xmlns:a16="http://schemas.microsoft.com/office/drawing/2014/main" id="{9882770B-03D4-46B4-0F65-2080C71E484D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838;p64">
              <a:extLst>
                <a:ext uri="{FF2B5EF4-FFF2-40B4-BE49-F238E27FC236}">
                  <a16:creationId xmlns:a16="http://schemas.microsoft.com/office/drawing/2014/main" id="{CF3F6F64-DD40-1C36-8FEC-5B9E4013AFE1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839;p64">
              <a:extLst>
                <a:ext uri="{FF2B5EF4-FFF2-40B4-BE49-F238E27FC236}">
                  <a16:creationId xmlns:a16="http://schemas.microsoft.com/office/drawing/2014/main" id="{5DFBD4EF-588C-8AFF-298E-E558AD9801A4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840;p64">
              <a:extLst>
                <a:ext uri="{FF2B5EF4-FFF2-40B4-BE49-F238E27FC236}">
                  <a16:creationId xmlns:a16="http://schemas.microsoft.com/office/drawing/2014/main" id="{E2D2D4AD-EAB6-7DBB-539F-CFB2F6C8F5B6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841;p64">
              <a:extLst>
                <a:ext uri="{FF2B5EF4-FFF2-40B4-BE49-F238E27FC236}">
                  <a16:creationId xmlns:a16="http://schemas.microsoft.com/office/drawing/2014/main" id="{7F77CF53-3F4B-FC3C-5933-54D2CAC5DDF5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842;p64">
              <a:extLst>
                <a:ext uri="{FF2B5EF4-FFF2-40B4-BE49-F238E27FC236}">
                  <a16:creationId xmlns:a16="http://schemas.microsoft.com/office/drawing/2014/main" id="{7A4D27D4-A977-0916-61A0-093F3159F01F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843;p64">
              <a:extLst>
                <a:ext uri="{FF2B5EF4-FFF2-40B4-BE49-F238E27FC236}">
                  <a16:creationId xmlns:a16="http://schemas.microsoft.com/office/drawing/2014/main" id="{106FC1EA-FC92-181F-9299-2FBD41F4333B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844;p64">
              <a:extLst>
                <a:ext uri="{FF2B5EF4-FFF2-40B4-BE49-F238E27FC236}">
                  <a16:creationId xmlns:a16="http://schemas.microsoft.com/office/drawing/2014/main" id="{0886FA9B-63A1-CC4A-7BB8-9B496B87C0E3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845;p64">
              <a:extLst>
                <a:ext uri="{FF2B5EF4-FFF2-40B4-BE49-F238E27FC236}">
                  <a16:creationId xmlns:a16="http://schemas.microsoft.com/office/drawing/2014/main" id="{31862CF0-B81F-3482-872A-5AB8BDD093AA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846;p64">
              <a:extLst>
                <a:ext uri="{FF2B5EF4-FFF2-40B4-BE49-F238E27FC236}">
                  <a16:creationId xmlns:a16="http://schemas.microsoft.com/office/drawing/2014/main" id="{CC01612D-973A-DF53-AB29-0C9DF36C92FD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847;p64">
              <a:extLst>
                <a:ext uri="{FF2B5EF4-FFF2-40B4-BE49-F238E27FC236}">
                  <a16:creationId xmlns:a16="http://schemas.microsoft.com/office/drawing/2014/main" id="{27DB972F-72E7-AB24-E351-6D82D5C38D34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848;p64">
              <a:extLst>
                <a:ext uri="{FF2B5EF4-FFF2-40B4-BE49-F238E27FC236}">
                  <a16:creationId xmlns:a16="http://schemas.microsoft.com/office/drawing/2014/main" id="{A846D239-D877-7349-B0FE-837A86DC51B1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849;p64">
              <a:extLst>
                <a:ext uri="{FF2B5EF4-FFF2-40B4-BE49-F238E27FC236}">
                  <a16:creationId xmlns:a16="http://schemas.microsoft.com/office/drawing/2014/main" id="{15FB016E-E9BA-1017-6102-5A32701A0B51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850;p64">
              <a:extLst>
                <a:ext uri="{FF2B5EF4-FFF2-40B4-BE49-F238E27FC236}">
                  <a16:creationId xmlns:a16="http://schemas.microsoft.com/office/drawing/2014/main" id="{41761855-8428-CE24-AB7D-C79AAD92285E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851;p64">
              <a:extLst>
                <a:ext uri="{FF2B5EF4-FFF2-40B4-BE49-F238E27FC236}">
                  <a16:creationId xmlns:a16="http://schemas.microsoft.com/office/drawing/2014/main" id="{C146A209-B353-4316-8BA1-6D01791D342B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852;p64">
              <a:extLst>
                <a:ext uri="{FF2B5EF4-FFF2-40B4-BE49-F238E27FC236}">
                  <a16:creationId xmlns:a16="http://schemas.microsoft.com/office/drawing/2014/main" id="{015EA8BA-AEF8-7DD5-9598-95CC76455741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853;p64">
              <a:extLst>
                <a:ext uri="{FF2B5EF4-FFF2-40B4-BE49-F238E27FC236}">
                  <a16:creationId xmlns:a16="http://schemas.microsoft.com/office/drawing/2014/main" id="{AA20E726-7E0E-977B-1FB9-C6FD483B842C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854;p64">
              <a:extLst>
                <a:ext uri="{FF2B5EF4-FFF2-40B4-BE49-F238E27FC236}">
                  <a16:creationId xmlns:a16="http://schemas.microsoft.com/office/drawing/2014/main" id="{45DFFEC0-79AC-D70C-BD0C-EDF22BA94F28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855;p64">
              <a:extLst>
                <a:ext uri="{FF2B5EF4-FFF2-40B4-BE49-F238E27FC236}">
                  <a16:creationId xmlns:a16="http://schemas.microsoft.com/office/drawing/2014/main" id="{0CFD5028-8DAC-5548-5C30-F3F34886361D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856;p64">
              <a:extLst>
                <a:ext uri="{FF2B5EF4-FFF2-40B4-BE49-F238E27FC236}">
                  <a16:creationId xmlns:a16="http://schemas.microsoft.com/office/drawing/2014/main" id="{73894B3A-F314-6BCF-87F0-52DD6010131D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857;p64">
              <a:extLst>
                <a:ext uri="{FF2B5EF4-FFF2-40B4-BE49-F238E27FC236}">
                  <a16:creationId xmlns:a16="http://schemas.microsoft.com/office/drawing/2014/main" id="{9D03457E-4710-2D01-9D1B-BE84C4CDA3CC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858;p64">
              <a:extLst>
                <a:ext uri="{FF2B5EF4-FFF2-40B4-BE49-F238E27FC236}">
                  <a16:creationId xmlns:a16="http://schemas.microsoft.com/office/drawing/2014/main" id="{8CB3DBFF-77DA-22E6-BCA9-C7F6991B923B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859;p64">
              <a:extLst>
                <a:ext uri="{FF2B5EF4-FFF2-40B4-BE49-F238E27FC236}">
                  <a16:creationId xmlns:a16="http://schemas.microsoft.com/office/drawing/2014/main" id="{4636D7BC-B640-1B8A-4A54-2CE73EFBE5CA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860;p64">
              <a:extLst>
                <a:ext uri="{FF2B5EF4-FFF2-40B4-BE49-F238E27FC236}">
                  <a16:creationId xmlns:a16="http://schemas.microsoft.com/office/drawing/2014/main" id="{EAB05C42-FCE2-9403-6DD7-45B0A1EFA3CE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861;p64">
              <a:extLst>
                <a:ext uri="{FF2B5EF4-FFF2-40B4-BE49-F238E27FC236}">
                  <a16:creationId xmlns:a16="http://schemas.microsoft.com/office/drawing/2014/main" id="{91F05F68-3EA8-E490-9A73-4F614BE977D4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862;p64">
              <a:extLst>
                <a:ext uri="{FF2B5EF4-FFF2-40B4-BE49-F238E27FC236}">
                  <a16:creationId xmlns:a16="http://schemas.microsoft.com/office/drawing/2014/main" id="{CCE3F329-3520-F855-3130-9C73612367A5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863;p64">
              <a:extLst>
                <a:ext uri="{FF2B5EF4-FFF2-40B4-BE49-F238E27FC236}">
                  <a16:creationId xmlns:a16="http://schemas.microsoft.com/office/drawing/2014/main" id="{70C56798-7BCA-2E0A-77C5-D534AFA6D585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864;p64">
              <a:extLst>
                <a:ext uri="{FF2B5EF4-FFF2-40B4-BE49-F238E27FC236}">
                  <a16:creationId xmlns:a16="http://schemas.microsoft.com/office/drawing/2014/main" id="{30ED8B7D-367F-2830-F135-30CC84957AF2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865;p64">
              <a:extLst>
                <a:ext uri="{FF2B5EF4-FFF2-40B4-BE49-F238E27FC236}">
                  <a16:creationId xmlns:a16="http://schemas.microsoft.com/office/drawing/2014/main" id="{8C7DE049-F407-9845-792A-F63F7CD0E03A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866;p64">
              <a:extLst>
                <a:ext uri="{FF2B5EF4-FFF2-40B4-BE49-F238E27FC236}">
                  <a16:creationId xmlns:a16="http://schemas.microsoft.com/office/drawing/2014/main" id="{13299515-F2B0-215D-5E3F-F1912C29AD37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867;p64">
              <a:extLst>
                <a:ext uri="{FF2B5EF4-FFF2-40B4-BE49-F238E27FC236}">
                  <a16:creationId xmlns:a16="http://schemas.microsoft.com/office/drawing/2014/main" id="{492D3A8A-4B05-1D60-2E5F-C7C3B7B8242E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868;p64">
              <a:extLst>
                <a:ext uri="{FF2B5EF4-FFF2-40B4-BE49-F238E27FC236}">
                  <a16:creationId xmlns:a16="http://schemas.microsoft.com/office/drawing/2014/main" id="{FBFB9CAB-20D9-4924-FD23-8A3DF17482B8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869;p64">
              <a:extLst>
                <a:ext uri="{FF2B5EF4-FFF2-40B4-BE49-F238E27FC236}">
                  <a16:creationId xmlns:a16="http://schemas.microsoft.com/office/drawing/2014/main" id="{DA2361F3-E22B-FB8C-1723-6DCF50CBA16C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870;p64">
              <a:extLst>
                <a:ext uri="{FF2B5EF4-FFF2-40B4-BE49-F238E27FC236}">
                  <a16:creationId xmlns:a16="http://schemas.microsoft.com/office/drawing/2014/main" id="{715021D6-F95C-1BED-0065-7B40902515B6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871;p64">
              <a:extLst>
                <a:ext uri="{FF2B5EF4-FFF2-40B4-BE49-F238E27FC236}">
                  <a16:creationId xmlns:a16="http://schemas.microsoft.com/office/drawing/2014/main" id="{9138206E-5050-1AA4-51F0-3DADE93F0532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872;p64">
              <a:extLst>
                <a:ext uri="{FF2B5EF4-FFF2-40B4-BE49-F238E27FC236}">
                  <a16:creationId xmlns:a16="http://schemas.microsoft.com/office/drawing/2014/main" id="{03FFCF2F-6ECB-4D14-C163-15C692556E88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873;p64">
              <a:extLst>
                <a:ext uri="{FF2B5EF4-FFF2-40B4-BE49-F238E27FC236}">
                  <a16:creationId xmlns:a16="http://schemas.microsoft.com/office/drawing/2014/main" id="{C58D814D-3FF1-A5BF-97B6-FAD17C47A7C1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874;p64">
              <a:extLst>
                <a:ext uri="{FF2B5EF4-FFF2-40B4-BE49-F238E27FC236}">
                  <a16:creationId xmlns:a16="http://schemas.microsoft.com/office/drawing/2014/main" id="{6CD3E6E7-3424-AA27-F770-1A21F7DB2210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875;p64">
              <a:extLst>
                <a:ext uri="{FF2B5EF4-FFF2-40B4-BE49-F238E27FC236}">
                  <a16:creationId xmlns:a16="http://schemas.microsoft.com/office/drawing/2014/main" id="{0CD84A53-15AB-67F3-0898-677D6569B0CB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876;p64">
              <a:extLst>
                <a:ext uri="{FF2B5EF4-FFF2-40B4-BE49-F238E27FC236}">
                  <a16:creationId xmlns:a16="http://schemas.microsoft.com/office/drawing/2014/main" id="{D4882410-8074-A149-8D1D-4BDC7B52F431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877;p64">
              <a:extLst>
                <a:ext uri="{FF2B5EF4-FFF2-40B4-BE49-F238E27FC236}">
                  <a16:creationId xmlns:a16="http://schemas.microsoft.com/office/drawing/2014/main" id="{565EC645-2E9E-23C3-69B0-68C158F8B477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878;p64">
              <a:extLst>
                <a:ext uri="{FF2B5EF4-FFF2-40B4-BE49-F238E27FC236}">
                  <a16:creationId xmlns:a16="http://schemas.microsoft.com/office/drawing/2014/main" id="{1A5743B6-2B3C-2DE4-9503-54DD7CEAFA4B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879;p64">
              <a:extLst>
                <a:ext uri="{FF2B5EF4-FFF2-40B4-BE49-F238E27FC236}">
                  <a16:creationId xmlns:a16="http://schemas.microsoft.com/office/drawing/2014/main" id="{9E0851BC-A637-D9E1-CD9A-D86CEC7034FF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880;p64">
              <a:extLst>
                <a:ext uri="{FF2B5EF4-FFF2-40B4-BE49-F238E27FC236}">
                  <a16:creationId xmlns:a16="http://schemas.microsoft.com/office/drawing/2014/main" id="{42DAA36F-B565-862E-F7EB-D481927BEE8E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881;p64">
              <a:extLst>
                <a:ext uri="{FF2B5EF4-FFF2-40B4-BE49-F238E27FC236}">
                  <a16:creationId xmlns:a16="http://schemas.microsoft.com/office/drawing/2014/main" id="{D298ECAF-92E1-BF75-2926-9062561CDD50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882;p64">
              <a:extLst>
                <a:ext uri="{FF2B5EF4-FFF2-40B4-BE49-F238E27FC236}">
                  <a16:creationId xmlns:a16="http://schemas.microsoft.com/office/drawing/2014/main" id="{73322464-B767-2BEC-3682-8C4206956B9B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883;p64">
              <a:extLst>
                <a:ext uri="{FF2B5EF4-FFF2-40B4-BE49-F238E27FC236}">
                  <a16:creationId xmlns:a16="http://schemas.microsoft.com/office/drawing/2014/main" id="{95DFF185-CCE2-BA1E-3C0F-DA7AC4D1DFF5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884;p64">
              <a:extLst>
                <a:ext uri="{FF2B5EF4-FFF2-40B4-BE49-F238E27FC236}">
                  <a16:creationId xmlns:a16="http://schemas.microsoft.com/office/drawing/2014/main" id="{0C1FE5BC-C898-ABFF-55D8-48EBD12F85AE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885;p64">
              <a:extLst>
                <a:ext uri="{FF2B5EF4-FFF2-40B4-BE49-F238E27FC236}">
                  <a16:creationId xmlns:a16="http://schemas.microsoft.com/office/drawing/2014/main" id="{A9E1C69C-88C0-2153-1463-D3E9E918A02D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886;p64">
              <a:extLst>
                <a:ext uri="{FF2B5EF4-FFF2-40B4-BE49-F238E27FC236}">
                  <a16:creationId xmlns:a16="http://schemas.microsoft.com/office/drawing/2014/main" id="{58D753C9-715F-4001-CD7B-28452E1F34DE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887;p64">
              <a:extLst>
                <a:ext uri="{FF2B5EF4-FFF2-40B4-BE49-F238E27FC236}">
                  <a16:creationId xmlns:a16="http://schemas.microsoft.com/office/drawing/2014/main" id="{232F0218-5490-EAD9-93AE-B22C567FE21A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888;p64">
              <a:extLst>
                <a:ext uri="{FF2B5EF4-FFF2-40B4-BE49-F238E27FC236}">
                  <a16:creationId xmlns:a16="http://schemas.microsoft.com/office/drawing/2014/main" id="{2BEC661A-50E4-A475-0A06-0D0E945335E0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889;p64">
              <a:extLst>
                <a:ext uri="{FF2B5EF4-FFF2-40B4-BE49-F238E27FC236}">
                  <a16:creationId xmlns:a16="http://schemas.microsoft.com/office/drawing/2014/main" id="{C87F5B00-CDB0-6C66-E938-2426772328A9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890;p64">
              <a:extLst>
                <a:ext uri="{FF2B5EF4-FFF2-40B4-BE49-F238E27FC236}">
                  <a16:creationId xmlns:a16="http://schemas.microsoft.com/office/drawing/2014/main" id="{C9BED7C6-AB47-4B6D-DBCD-3B4E84F0E49A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891;p64">
              <a:extLst>
                <a:ext uri="{FF2B5EF4-FFF2-40B4-BE49-F238E27FC236}">
                  <a16:creationId xmlns:a16="http://schemas.microsoft.com/office/drawing/2014/main" id="{21FCD79B-208C-5344-2B1E-CF7FA3599D0C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892;p64">
              <a:extLst>
                <a:ext uri="{FF2B5EF4-FFF2-40B4-BE49-F238E27FC236}">
                  <a16:creationId xmlns:a16="http://schemas.microsoft.com/office/drawing/2014/main" id="{7477CAE3-6E4B-E9B1-2D20-883ECC045D4D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893;p64">
              <a:extLst>
                <a:ext uri="{FF2B5EF4-FFF2-40B4-BE49-F238E27FC236}">
                  <a16:creationId xmlns:a16="http://schemas.microsoft.com/office/drawing/2014/main" id="{F3CA1C1E-4898-D219-25E1-44C800F3563A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894;p64">
              <a:extLst>
                <a:ext uri="{FF2B5EF4-FFF2-40B4-BE49-F238E27FC236}">
                  <a16:creationId xmlns:a16="http://schemas.microsoft.com/office/drawing/2014/main" id="{E92570FF-7E48-0500-39B5-0DADBE8FD8F3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895;p64">
              <a:extLst>
                <a:ext uri="{FF2B5EF4-FFF2-40B4-BE49-F238E27FC236}">
                  <a16:creationId xmlns:a16="http://schemas.microsoft.com/office/drawing/2014/main" id="{C32DD519-41C8-CE14-6903-142820708318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896;p64">
              <a:extLst>
                <a:ext uri="{FF2B5EF4-FFF2-40B4-BE49-F238E27FC236}">
                  <a16:creationId xmlns:a16="http://schemas.microsoft.com/office/drawing/2014/main" id="{D5F9A454-4AFA-96A3-32F1-0A88118C45D4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897;p64">
              <a:extLst>
                <a:ext uri="{FF2B5EF4-FFF2-40B4-BE49-F238E27FC236}">
                  <a16:creationId xmlns:a16="http://schemas.microsoft.com/office/drawing/2014/main" id="{C857B8C5-3C84-C0AB-9066-0468E39BEA99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898;p64">
              <a:extLst>
                <a:ext uri="{FF2B5EF4-FFF2-40B4-BE49-F238E27FC236}">
                  <a16:creationId xmlns:a16="http://schemas.microsoft.com/office/drawing/2014/main" id="{968C9116-077C-3E49-65CD-9A7C789BD937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899;p64">
              <a:extLst>
                <a:ext uri="{FF2B5EF4-FFF2-40B4-BE49-F238E27FC236}">
                  <a16:creationId xmlns:a16="http://schemas.microsoft.com/office/drawing/2014/main" id="{4FC6284C-1F7A-A0CF-8D63-7613D65A119C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900;p64">
              <a:extLst>
                <a:ext uri="{FF2B5EF4-FFF2-40B4-BE49-F238E27FC236}">
                  <a16:creationId xmlns:a16="http://schemas.microsoft.com/office/drawing/2014/main" id="{82F12229-28EA-75B0-49BA-AB95C3C97F6A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901;p64">
              <a:extLst>
                <a:ext uri="{FF2B5EF4-FFF2-40B4-BE49-F238E27FC236}">
                  <a16:creationId xmlns:a16="http://schemas.microsoft.com/office/drawing/2014/main" id="{E8FA30C3-9186-B0D0-930B-EFD23652D652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902;p64">
              <a:extLst>
                <a:ext uri="{FF2B5EF4-FFF2-40B4-BE49-F238E27FC236}">
                  <a16:creationId xmlns:a16="http://schemas.microsoft.com/office/drawing/2014/main" id="{512C8365-F5F7-9497-81AD-B108FF7E6A05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903;p64">
              <a:extLst>
                <a:ext uri="{FF2B5EF4-FFF2-40B4-BE49-F238E27FC236}">
                  <a16:creationId xmlns:a16="http://schemas.microsoft.com/office/drawing/2014/main" id="{3FF878DF-3AE9-47E5-70EB-F193091D818B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904;p64">
              <a:extLst>
                <a:ext uri="{FF2B5EF4-FFF2-40B4-BE49-F238E27FC236}">
                  <a16:creationId xmlns:a16="http://schemas.microsoft.com/office/drawing/2014/main" id="{20C30534-F148-16A0-A6DF-747A8738DAED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905;p64">
              <a:extLst>
                <a:ext uri="{FF2B5EF4-FFF2-40B4-BE49-F238E27FC236}">
                  <a16:creationId xmlns:a16="http://schemas.microsoft.com/office/drawing/2014/main" id="{AB8D53F8-6629-6656-D947-6AF0BF17A105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906;p64">
              <a:extLst>
                <a:ext uri="{FF2B5EF4-FFF2-40B4-BE49-F238E27FC236}">
                  <a16:creationId xmlns:a16="http://schemas.microsoft.com/office/drawing/2014/main" id="{64ABE88C-26AB-E1D0-C517-76975196E13A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907;p64">
              <a:extLst>
                <a:ext uri="{FF2B5EF4-FFF2-40B4-BE49-F238E27FC236}">
                  <a16:creationId xmlns:a16="http://schemas.microsoft.com/office/drawing/2014/main" id="{86307065-CDB8-3BB4-71B1-0D670C93587F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908;p64">
              <a:extLst>
                <a:ext uri="{FF2B5EF4-FFF2-40B4-BE49-F238E27FC236}">
                  <a16:creationId xmlns:a16="http://schemas.microsoft.com/office/drawing/2014/main" id="{AADAD523-E715-E2AD-2DB7-7216B9AAB9A0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909;p64">
              <a:extLst>
                <a:ext uri="{FF2B5EF4-FFF2-40B4-BE49-F238E27FC236}">
                  <a16:creationId xmlns:a16="http://schemas.microsoft.com/office/drawing/2014/main" id="{9552D288-168C-D992-547D-E5EC8A861C68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910;p64">
              <a:extLst>
                <a:ext uri="{FF2B5EF4-FFF2-40B4-BE49-F238E27FC236}">
                  <a16:creationId xmlns:a16="http://schemas.microsoft.com/office/drawing/2014/main" id="{5A49624B-1F0F-2054-A266-23E5DB0FB788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911;p64">
              <a:extLst>
                <a:ext uri="{FF2B5EF4-FFF2-40B4-BE49-F238E27FC236}">
                  <a16:creationId xmlns:a16="http://schemas.microsoft.com/office/drawing/2014/main" id="{D160DCAD-46BC-85E0-151A-EA4C0C648AF5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912;p64">
              <a:extLst>
                <a:ext uri="{FF2B5EF4-FFF2-40B4-BE49-F238E27FC236}">
                  <a16:creationId xmlns:a16="http://schemas.microsoft.com/office/drawing/2014/main" id="{94B9CEFB-C153-B2A1-F236-76CE1628BB12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913;p64">
              <a:extLst>
                <a:ext uri="{FF2B5EF4-FFF2-40B4-BE49-F238E27FC236}">
                  <a16:creationId xmlns:a16="http://schemas.microsoft.com/office/drawing/2014/main" id="{F65BE5A4-9607-FBFC-ABDE-98FAAA1BD370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914;p64">
              <a:extLst>
                <a:ext uri="{FF2B5EF4-FFF2-40B4-BE49-F238E27FC236}">
                  <a16:creationId xmlns:a16="http://schemas.microsoft.com/office/drawing/2014/main" id="{515E8AB6-88C6-4A01-A172-325B599F58CF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915;p64">
              <a:extLst>
                <a:ext uri="{FF2B5EF4-FFF2-40B4-BE49-F238E27FC236}">
                  <a16:creationId xmlns:a16="http://schemas.microsoft.com/office/drawing/2014/main" id="{AA67744B-7436-68AC-F5CA-FFD4F9CA413E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916;p64">
              <a:extLst>
                <a:ext uri="{FF2B5EF4-FFF2-40B4-BE49-F238E27FC236}">
                  <a16:creationId xmlns:a16="http://schemas.microsoft.com/office/drawing/2014/main" id="{741268A8-0902-4703-8AC1-4AF1D45E0A14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917;p64">
              <a:extLst>
                <a:ext uri="{FF2B5EF4-FFF2-40B4-BE49-F238E27FC236}">
                  <a16:creationId xmlns:a16="http://schemas.microsoft.com/office/drawing/2014/main" id="{C28EAB96-7D8C-E59D-6774-08B05FD033EC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918;p64">
              <a:extLst>
                <a:ext uri="{FF2B5EF4-FFF2-40B4-BE49-F238E27FC236}">
                  <a16:creationId xmlns:a16="http://schemas.microsoft.com/office/drawing/2014/main" id="{F73B66D6-2684-5963-1A1C-C614443384EA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919;p64">
              <a:extLst>
                <a:ext uri="{FF2B5EF4-FFF2-40B4-BE49-F238E27FC236}">
                  <a16:creationId xmlns:a16="http://schemas.microsoft.com/office/drawing/2014/main" id="{3C9C65AB-B888-D7E8-B225-4D9C5FD1F990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920;p64">
              <a:extLst>
                <a:ext uri="{FF2B5EF4-FFF2-40B4-BE49-F238E27FC236}">
                  <a16:creationId xmlns:a16="http://schemas.microsoft.com/office/drawing/2014/main" id="{971B324E-C466-68D4-A00D-0A14EFBBCD77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921;p64">
              <a:extLst>
                <a:ext uri="{FF2B5EF4-FFF2-40B4-BE49-F238E27FC236}">
                  <a16:creationId xmlns:a16="http://schemas.microsoft.com/office/drawing/2014/main" id="{6972B3BF-02C0-562E-0AC2-2BA9D06DC33D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922;p64">
              <a:extLst>
                <a:ext uri="{FF2B5EF4-FFF2-40B4-BE49-F238E27FC236}">
                  <a16:creationId xmlns:a16="http://schemas.microsoft.com/office/drawing/2014/main" id="{36FC2770-3BC0-0615-D0AA-95AFBF0D7DE1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923;p64">
              <a:extLst>
                <a:ext uri="{FF2B5EF4-FFF2-40B4-BE49-F238E27FC236}">
                  <a16:creationId xmlns:a16="http://schemas.microsoft.com/office/drawing/2014/main" id="{E74D3480-44DE-8820-84D9-57BFDFF8C6D7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924;p64">
              <a:extLst>
                <a:ext uri="{FF2B5EF4-FFF2-40B4-BE49-F238E27FC236}">
                  <a16:creationId xmlns:a16="http://schemas.microsoft.com/office/drawing/2014/main" id="{43B80EE1-A9C3-F0B2-B4E0-D030786D8212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925;p64">
              <a:extLst>
                <a:ext uri="{FF2B5EF4-FFF2-40B4-BE49-F238E27FC236}">
                  <a16:creationId xmlns:a16="http://schemas.microsoft.com/office/drawing/2014/main" id="{9D5A497D-9CBC-64DE-CBFD-BBC1805CF8D8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926;p64">
              <a:extLst>
                <a:ext uri="{FF2B5EF4-FFF2-40B4-BE49-F238E27FC236}">
                  <a16:creationId xmlns:a16="http://schemas.microsoft.com/office/drawing/2014/main" id="{730C87D7-588B-B974-96C6-C29E661A7C8A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927;p64">
              <a:extLst>
                <a:ext uri="{FF2B5EF4-FFF2-40B4-BE49-F238E27FC236}">
                  <a16:creationId xmlns:a16="http://schemas.microsoft.com/office/drawing/2014/main" id="{B5B40BC3-B557-1AAA-BBC6-E636C9EA948C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928;p64">
              <a:extLst>
                <a:ext uri="{FF2B5EF4-FFF2-40B4-BE49-F238E27FC236}">
                  <a16:creationId xmlns:a16="http://schemas.microsoft.com/office/drawing/2014/main" id="{52D50A87-B282-3E5C-49CD-38D96A2F3039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929;p64">
              <a:extLst>
                <a:ext uri="{FF2B5EF4-FFF2-40B4-BE49-F238E27FC236}">
                  <a16:creationId xmlns:a16="http://schemas.microsoft.com/office/drawing/2014/main" id="{908D2B52-D3A2-1CFC-5DE0-6B8C8581D40B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930;p64">
              <a:extLst>
                <a:ext uri="{FF2B5EF4-FFF2-40B4-BE49-F238E27FC236}">
                  <a16:creationId xmlns:a16="http://schemas.microsoft.com/office/drawing/2014/main" id="{0C498C00-D7BF-BD46-7739-83A791907CD7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931;p64">
              <a:extLst>
                <a:ext uri="{FF2B5EF4-FFF2-40B4-BE49-F238E27FC236}">
                  <a16:creationId xmlns:a16="http://schemas.microsoft.com/office/drawing/2014/main" id="{8AE1F359-FDB5-3206-C0B3-E8FF8BD82774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932;p64">
              <a:extLst>
                <a:ext uri="{FF2B5EF4-FFF2-40B4-BE49-F238E27FC236}">
                  <a16:creationId xmlns:a16="http://schemas.microsoft.com/office/drawing/2014/main" id="{2B5F28A0-7D0B-A078-D37F-9E65D119226D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933;p64">
              <a:extLst>
                <a:ext uri="{FF2B5EF4-FFF2-40B4-BE49-F238E27FC236}">
                  <a16:creationId xmlns:a16="http://schemas.microsoft.com/office/drawing/2014/main" id="{E87BA5F9-CE2B-E609-BBD4-8EDDC8C5E7FE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934;p64">
              <a:extLst>
                <a:ext uri="{FF2B5EF4-FFF2-40B4-BE49-F238E27FC236}">
                  <a16:creationId xmlns:a16="http://schemas.microsoft.com/office/drawing/2014/main" id="{CA1B281B-7E1D-DE40-2CE7-596567750557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935;p64">
              <a:extLst>
                <a:ext uri="{FF2B5EF4-FFF2-40B4-BE49-F238E27FC236}">
                  <a16:creationId xmlns:a16="http://schemas.microsoft.com/office/drawing/2014/main" id="{707E9454-9169-D2BF-944A-9C35E6E86750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936;p64">
              <a:extLst>
                <a:ext uri="{FF2B5EF4-FFF2-40B4-BE49-F238E27FC236}">
                  <a16:creationId xmlns:a16="http://schemas.microsoft.com/office/drawing/2014/main" id="{378807D3-F492-0B2F-1050-69EDE63399B1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937;p64">
              <a:extLst>
                <a:ext uri="{FF2B5EF4-FFF2-40B4-BE49-F238E27FC236}">
                  <a16:creationId xmlns:a16="http://schemas.microsoft.com/office/drawing/2014/main" id="{0B5C2E57-0BDB-8B09-6037-AE06ADAEDB84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938;p64">
              <a:extLst>
                <a:ext uri="{FF2B5EF4-FFF2-40B4-BE49-F238E27FC236}">
                  <a16:creationId xmlns:a16="http://schemas.microsoft.com/office/drawing/2014/main" id="{C542B9C6-2D35-9A5C-95B2-DE004C81AED0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939;p64">
              <a:extLst>
                <a:ext uri="{FF2B5EF4-FFF2-40B4-BE49-F238E27FC236}">
                  <a16:creationId xmlns:a16="http://schemas.microsoft.com/office/drawing/2014/main" id="{09E35AC8-18A0-F90E-5E92-C80EAFDDC080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940;p64">
              <a:extLst>
                <a:ext uri="{FF2B5EF4-FFF2-40B4-BE49-F238E27FC236}">
                  <a16:creationId xmlns:a16="http://schemas.microsoft.com/office/drawing/2014/main" id="{0BAE2DB0-26E4-89E6-4B9C-91647195977C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941;p64">
              <a:extLst>
                <a:ext uri="{FF2B5EF4-FFF2-40B4-BE49-F238E27FC236}">
                  <a16:creationId xmlns:a16="http://schemas.microsoft.com/office/drawing/2014/main" id="{B6C40568-1E11-B839-DD61-295EB83BB953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942;p64">
              <a:extLst>
                <a:ext uri="{FF2B5EF4-FFF2-40B4-BE49-F238E27FC236}">
                  <a16:creationId xmlns:a16="http://schemas.microsoft.com/office/drawing/2014/main" id="{9124AEAB-2963-2E82-04B4-3D242B859E2F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943;p64">
              <a:extLst>
                <a:ext uri="{FF2B5EF4-FFF2-40B4-BE49-F238E27FC236}">
                  <a16:creationId xmlns:a16="http://schemas.microsoft.com/office/drawing/2014/main" id="{E1A7B210-3701-FBE1-52F1-3133E5A6324A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944;p64">
              <a:extLst>
                <a:ext uri="{FF2B5EF4-FFF2-40B4-BE49-F238E27FC236}">
                  <a16:creationId xmlns:a16="http://schemas.microsoft.com/office/drawing/2014/main" id="{F12728F3-2DBD-E2A4-1629-B9957359FC76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785BF3F1-1339-37B3-E622-C9C9829D5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927" y="1545336"/>
            <a:ext cx="2304019" cy="375000"/>
          </a:xfrm>
        </p:spPr>
        <p:txBody>
          <a:bodyPr/>
          <a:lstStyle/>
          <a:p>
            <a:r>
              <a:rPr lang="hu-HU" sz="1800" dirty="0"/>
              <a:t>Marketing megoldása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3EB8CE88-0217-03A7-78FC-27F6EE06B23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09928" y="1938528"/>
            <a:ext cx="2304018" cy="1113954"/>
          </a:xfrm>
        </p:spPr>
        <p:txBody>
          <a:bodyPr/>
          <a:lstStyle/>
          <a:p>
            <a:r>
              <a:rPr lang="hu-HU" sz="1600" dirty="0" err="1"/>
              <a:t>Social</a:t>
            </a:r>
            <a:r>
              <a:rPr lang="hu-HU" sz="1600" dirty="0"/>
              <a:t> Media reklámok, kihangsúlyozva a 3 napot. </a:t>
            </a:r>
            <a:r>
              <a:rPr lang="hu-HU" sz="1600" dirty="0" err="1"/>
              <a:t>Influencerek</a:t>
            </a:r>
            <a:r>
              <a:rPr lang="hu-HU" sz="1600" dirty="0"/>
              <a:t> bevonása.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3217617-DEE2-7C06-9E0C-CE47E68FFD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68112" y="1545336"/>
            <a:ext cx="2223606" cy="375000"/>
          </a:xfrm>
        </p:spPr>
        <p:txBody>
          <a:bodyPr/>
          <a:lstStyle/>
          <a:p>
            <a:r>
              <a:rPr lang="hu-HU" sz="1800" dirty="0"/>
              <a:t>Fejlesztés megoldása</a:t>
            </a: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ED462824-1210-63DB-42EE-5A4A9600737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468111" y="1938528"/>
            <a:ext cx="2781659" cy="1382896"/>
          </a:xfrm>
        </p:spPr>
        <p:txBody>
          <a:bodyPr/>
          <a:lstStyle/>
          <a:p>
            <a:r>
              <a:rPr lang="hu-HU" sz="1600" dirty="0" err="1"/>
              <a:t>Push</a:t>
            </a:r>
            <a:r>
              <a:rPr lang="hu-HU" sz="1600" dirty="0"/>
              <a:t> </a:t>
            </a:r>
            <a:r>
              <a:rPr lang="hu-HU" sz="1600" dirty="0" err="1"/>
              <a:t>Notification</a:t>
            </a:r>
            <a:r>
              <a:rPr lang="hu-HU" sz="1600" dirty="0"/>
              <a:t> fejlesztése az alkalmazásba.</a:t>
            </a:r>
          </a:p>
          <a:p>
            <a:r>
              <a:rPr lang="hu-HU" sz="1600" dirty="0"/>
              <a:t>Határidő lejárta előtt értesít.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A5193A53-28D8-8FDF-A26C-2EE8BAC8A1DC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825495" y="3200400"/>
            <a:ext cx="2701245" cy="375000"/>
          </a:xfrm>
        </p:spPr>
        <p:txBody>
          <a:bodyPr/>
          <a:lstStyle/>
          <a:p>
            <a:r>
              <a:rPr lang="hu-HU" sz="1800" dirty="0"/>
              <a:t>Data </a:t>
            </a:r>
            <a:r>
              <a:rPr lang="hu-HU" sz="1800" dirty="0" err="1"/>
              <a:t>Analyst</a:t>
            </a:r>
            <a:r>
              <a:rPr lang="hu-HU" sz="1800" dirty="0"/>
              <a:t> megoldása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905A5768-B64A-7CCC-1DE8-BD18D57EC6F7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884395" y="3575400"/>
            <a:ext cx="2854490" cy="816582"/>
          </a:xfrm>
        </p:spPr>
        <p:txBody>
          <a:bodyPr/>
          <a:lstStyle/>
          <a:p>
            <a:r>
              <a:rPr lang="hu-HU" sz="1600" dirty="0"/>
              <a:t>Felhasználói szokás elemzések, analitikájának megkezdése.</a:t>
            </a:r>
          </a:p>
          <a:p>
            <a:r>
              <a:rPr lang="hu-HU" sz="1600" dirty="0"/>
              <a:t>Miért lehet probléma  a 3 nap?</a:t>
            </a:r>
          </a:p>
        </p:txBody>
      </p:sp>
    </p:spTree>
    <p:extLst>
      <p:ext uri="{BB962C8B-B14F-4D97-AF65-F5344CB8AC3E}">
        <p14:creationId xmlns:p14="http://schemas.microsoft.com/office/powerpoint/2010/main" val="424674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4112648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Melyik megoldás a legköltséghatékonyabb?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9D9D2A-A96D-18A3-BA94-1062FBA7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Adatok elemzése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0CC644C-7DE5-BE0A-A64F-229D112EC285}"/>
              </a:ext>
            </a:extLst>
          </p:cNvPr>
          <p:cNvSpPr txBox="1"/>
          <p:nvPr/>
        </p:nvSpPr>
        <p:spPr>
          <a:xfrm>
            <a:off x="1391772" y="1385047"/>
            <a:ext cx="52577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Fjalla One" panose="02000506040000020004" pitchFamily="2" charset="0"/>
              </a:rPr>
              <a:t>Fejlesztés becslése: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15 munkaóra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fő (junior, </a:t>
            </a:r>
            <a:r>
              <a:rPr lang="hu-HU" sz="1600" dirty="0" err="1">
                <a:latin typeface="Barlow Semi Condensed" panose="00000506000000000000" pitchFamily="2" charset="-18"/>
              </a:rPr>
              <a:t>medior</a:t>
            </a:r>
            <a:r>
              <a:rPr lang="hu-HU" sz="1600" dirty="0">
                <a:latin typeface="Barlow Semi Condensed" panose="00000506000000000000" pitchFamily="2" charset="-18"/>
              </a:rPr>
              <a:t>, </a:t>
            </a:r>
            <a:r>
              <a:rPr lang="hu-HU" sz="1600" dirty="0" err="1">
                <a:latin typeface="Barlow Semi Condensed" panose="00000506000000000000" pitchFamily="2" charset="-18"/>
              </a:rPr>
              <a:t>senior</a:t>
            </a:r>
            <a:r>
              <a:rPr lang="hu-HU" sz="1600" dirty="0">
                <a:latin typeface="Barlow Semi Condensed" panose="00000506000000000000" pitchFamily="2" charset="-1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óra </a:t>
            </a:r>
            <a:r>
              <a:rPr lang="hu-HU" sz="1600" dirty="0" err="1">
                <a:latin typeface="Barlow Semi Condensed" panose="00000506000000000000" pitchFamily="2" charset="-18"/>
              </a:rPr>
              <a:t>senior</a:t>
            </a:r>
            <a:r>
              <a:rPr lang="hu-HU" sz="1600" dirty="0">
                <a:latin typeface="Barlow Semi Condensed" panose="00000506000000000000" pitchFamily="2" charset="-18"/>
              </a:rPr>
              <a:t> *  4000 Ft (órabér)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3 óra junior  *  2000 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Barlow Semi Condensed" panose="00000506000000000000" pitchFamily="2" charset="-18"/>
              </a:rPr>
              <a:t>9 óra </a:t>
            </a:r>
            <a:r>
              <a:rPr lang="hu-HU" sz="1600" dirty="0" err="1">
                <a:latin typeface="Barlow Semi Condensed" panose="00000506000000000000" pitchFamily="2" charset="-18"/>
              </a:rPr>
              <a:t>medior</a:t>
            </a:r>
            <a:r>
              <a:rPr lang="hu-HU" sz="1600" dirty="0">
                <a:latin typeface="Barlow Semi Condensed" panose="00000506000000000000" pitchFamily="2" charset="-18"/>
              </a:rPr>
              <a:t> * 3000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>
              <a:latin typeface="Barlow Semi Condensed" panose="00000506000000000000" pitchFamily="2" charset="-18"/>
            </a:endParaRPr>
          </a:p>
          <a:p>
            <a:r>
              <a:rPr lang="hu-HU" sz="1600" dirty="0" err="1">
                <a:latin typeface="Barlow Semi Condensed" panose="00000506000000000000" pitchFamily="2" charset="-18"/>
              </a:rPr>
              <a:t>Push</a:t>
            </a:r>
            <a:r>
              <a:rPr lang="hu-HU" sz="1600" dirty="0">
                <a:latin typeface="Barlow Semi Condensed" panose="00000506000000000000" pitchFamily="2" charset="-18"/>
              </a:rPr>
              <a:t> </a:t>
            </a:r>
            <a:r>
              <a:rPr lang="hu-HU" sz="1600" dirty="0" err="1">
                <a:latin typeface="Barlow Semi Condensed" panose="00000506000000000000" pitchFamily="2" charset="-18"/>
              </a:rPr>
              <a:t>Notification</a:t>
            </a:r>
            <a:r>
              <a:rPr lang="hu-HU" sz="1600" dirty="0">
                <a:latin typeface="Barlow Semi Condensed" panose="00000506000000000000" pitchFamily="2" charset="-18"/>
              </a:rPr>
              <a:t> fejlesztése:</a:t>
            </a:r>
          </a:p>
          <a:p>
            <a:r>
              <a:rPr lang="hu-HU" sz="1600" dirty="0">
                <a:latin typeface="Barlow Semi Condensed" panose="00000506000000000000" pitchFamily="2" charset="-18"/>
              </a:rPr>
              <a:t>45 000 Ft</a:t>
            </a:r>
          </a:p>
          <a:p>
            <a:endParaRPr lang="hu-HU" dirty="0"/>
          </a:p>
          <a:p>
            <a:endParaRPr lang="hu-HU" dirty="0"/>
          </a:p>
        </p:txBody>
      </p:sp>
      <p:grpSp>
        <p:nvGrpSpPr>
          <p:cNvPr id="14" name="Google Shape;2162;p39">
            <a:extLst>
              <a:ext uri="{FF2B5EF4-FFF2-40B4-BE49-F238E27FC236}">
                <a16:creationId xmlns:a16="http://schemas.microsoft.com/office/drawing/2014/main" id="{705C3E03-2F10-5437-6710-608A8010BF9E}"/>
              </a:ext>
            </a:extLst>
          </p:cNvPr>
          <p:cNvGrpSpPr/>
          <p:nvPr/>
        </p:nvGrpSpPr>
        <p:grpSpPr>
          <a:xfrm>
            <a:off x="5686990" y="1838401"/>
            <a:ext cx="1679127" cy="1679127"/>
            <a:chOff x="3614228" y="234880"/>
            <a:chExt cx="1915500" cy="1915500"/>
          </a:xfrm>
        </p:grpSpPr>
        <p:sp>
          <p:nvSpPr>
            <p:cNvPr id="15" name="Google Shape;2163;p39">
              <a:extLst>
                <a:ext uri="{FF2B5EF4-FFF2-40B4-BE49-F238E27FC236}">
                  <a16:creationId xmlns:a16="http://schemas.microsoft.com/office/drawing/2014/main" id="{D703CDF3-8198-1EDF-74AD-9FBC64EBD894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4;p39">
              <a:extLst>
                <a:ext uri="{FF2B5EF4-FFF2-40B4-BE49-F238E27FC236}">
                  <a16:creationId xmlns:a16="http://schemas.microsoft.com/office/drawing/2014/main" id="{75BAAD50-7909-4E82-E65C-9EC06854C9FF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8BEBDA3-A6A9-5ED5-B056-9273F9FE6EB5}"/>
              </a:ext>
            </a:extLst>
          </p:cNvPr>
          <p:cNvSpPr txBox="1"/>
          <p:nvPr/>
        </p:nvSpPr>
        <p:spPr>
          <a:xfrm>
            <a:off x="6125443" y="2517961"/>
            <a:ext cx="87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u="sng" dirty="0">
                <a:latin typeface="Barlow Semi Condensed" panose="00000506000000000000" pitchFamily="2" charset="-18"/>
              </a:rPr>
              <a:t>45 000 Ft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75653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390</Words>
  <Application>Microsoft Office PowerPoint</Application>
  <PresentationFormat>Diavetítés a képernyőre (16:9 oldalarány)</PresentationFormat>
  <Paragraphs>107</Paragraphs>
  <Slides>13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Fira Sans Medium</vt:lpstr>
      <vt:lpstr>Barlow Semi Condensed Medium</vt:lpstr>
      <vt:lpstr>Fjalla One</vt:lpstr>
      <vt:lpstr>Barlow Semi Condensed</vt:lpstr>
      <vt:lpstr>Barlow</vt:lpstr>
      <vt:lpstr>Technology Consulting by Slidesgo</vt:lpstr>
      <vt:lpstr>Feltöltőkártyás ajándék</vt:lpstr>
      <vt:lpstr>01</vt:lpstr>
      <vt:lpstr>1. Probléma elemzése</vt:lpstr>
      <vt:lpstr>PowerPoint-bemutató</vt:lpstr>
      <vt:lpstr>PowerPoint-bemutató</vt:lpstr>
      <vt:lpstr>2. Megoldás irányának kiválasztása</vt:lpstr>
      <vt:lpstr>PowerPoint-bemutató</vt:lpstr>
      <vt:lpstr>Melyik megoldás a legköltséghatékonyabb?</vt:lpstr>
      <vt:lpstr>3. Adatok elemzése</vt:lpstr>
      <vt:lpstr>PowerPoint-bemutató</vt:lpstr>
      <vt:lpstr>PowerPoint-bemutató</vt:lpstr>
      <vt:lpstr>Költségvetés elemzés eredmény</vt:lpstr>
      <vt:lpstr>4. Válaszadás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Feltöltőkártyás ajándék</dc:title>
  <cp:lastModifiedBy>Pozsgai Barnabás</cp:lastModifiedBy>
  <cp:revision>62</cp:revision>
  <dcterms:modified xsi:type="dcterms:W3CDTF">2023-07-12T09:58:52Z</dcterms:modified>
</cp:coreProperties>
</file>