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95" r:id="rId4"/>
    <p:sldId id="297" r:id="rId5"/>
    <p:sldId id="299" r:id="rId6"/>
    <p:sldId id="300" r:id="rId7"/>
    <p:sldId id="303" r:id="rId8"/>
    <p:sldId id="304" r:id="rId9"/>
    <p:sldId id="301" r:id="rId10"/>
    <p:sldId id="302" r:id="rId11"/>
    <p:sldId id="298" r:id="rId12"/>
    <p:sldId id="305" r:id="rId13"/>
    <p:sldId id="28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Reiff" initials="" lastIdx="2" clrIdx="0"/>
  <p:cmAuthor id="1" name="Bonnie Reiff" initials="BR" lastIdx="1" clrIdx="1">
    <p:extLst>
      <p:ext uri="{19B8F6BF-5375-455C-9EA6-DF929625EA0E}">
        <p15:presenceInfo xmlns:p15="http://schemas.microsoft.com/office/powerpoint/2012/main" userId="a000c689f6a4f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25" autoAdjust="0"/>
  </p:normalViewPr>
  <p:slideViewPr>
    <p:cSldViewPr snapToGrid="0" snapToObjects="1" showGuides="1">
      <p:cViewPr varScale="1">
        <p:scale>
          <a:sx n="39" d="100"/>
          <a:sy n="39" d="100"/>
        </p:scale>
        <p:origin x="90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477A2-2853-4D73-8D65-65AEF76BBBA8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1F1D6-4599-4B85-B113-377F36F3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9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31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905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http://i1-news.softpedia-static.com/images/news2/Twitter-Debuts-Embeddable-Streams-so-You-Can-Take-Twitter-Anywhere-You-Go-2.png</a:t>
            </a:r>
          </a:p>
          <a:p>
            <a:endParaRPr lang="en-US" dirty="0" smtClean="0"/>
          </a:p>
          <a:p>
            <a:r>
              <a:rPr lang="en-US" dirty="0" smtClean="0"/>
              <a:t>Motivation</a:t>
            </a:r>
            <a:r>
              <a:rPr lang="en-US" baseline="0" dirty="0" smtClean="0"/>
              <a:t> behind the research 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Interesting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Opportunity to work with social media data mining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Knowing the important factors can help a user to understand how to get more people to see his or her Tweet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F1D6-4599-4B85-B113-377F36F3BC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PHP</a:t>
            </a:r>
            <a:r>
              <a:rPr lang="en" baseline="0" dirty="0" smtClean="0"/>
              <a:t> program is based loosely on the getTwitter.php program provided for reference by the professor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aseline="0" dirty="0" smtClean="0"/>
              <a:t>Uses Twitter libraries developed by Matt Harris (located on Github)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baseline="0" dirty="0" smtClean="0"/>
              <a:t>Public Stream API: </a:t>
            </a:r>
            <a:r>
              <a:rPr lang="en-US" sz="1200" dirty="0" smtClean="0"/>
              <a:t>returns a current stream of public statuses filtered by options such as language, keywords, and locations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Chosen attributes</a:t>
            </a:r>
            <a:r>
              <a:rPr lang="en-US" sz="1200" baseline="0" dirty="0" smtClean="0"/>
              <a:t> include information about the text of the Tweet, meta-information (i.e. retweeted or quoted status), information about the user who posted the Tweet</a:t>
            </a:r>
            <a:endParaRPr lang="en-US" sz="1200" dirty="0" smtClean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4873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PHP</a:t>
            </a:r>
            <a:r>
              <a:rPr lang="en" baseline="0" dirty="0" smtClean="0"/>
              <a:t> program is based loosely on the getTwitter.php program provided for reference by the professor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aseline="0" dirty="0" smtClean="0"/>
              <a:t>Uses Twitter libraries developed by Matt Harris (located on Github)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dirty="0" smtClean="0"/>
              <a:t>Search</a:t>
            </a:r>
            <a:r>
              <a:rPr lang="en" baseline="0" dirty="0" smtClean="0"/>
              <a:t> API: </a:t>
            </a:r>
            <a:r>
              <a:rPr lang="en-US" sz="1200" dirty="0" smtClean="0"/>
              <a:t>allows queries for recent Tweets by ID </a:t>
            </a:r>
          </a:p>
        </p:txBody>
      </p:sp>
    </p:spTree>
    <p:extLst>
      <p:ext uri="{BB962C8B-B14F-4D97-AF65-F5344CB8AC3E}">
        <p14:creationId xmlns:p14="http://schemas.microsoft.com/office/powerpoint/2010/main" val="414047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617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300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Data acquisition timing: goal was to</a:t>
            </a:r>
            <a:r>
              <a:rPr lang="en" baseline="0" dirty="0" smtClean="0"/>
              <a:t> have the same time difference between stream and search for each tweet </a:t>
            </a:r>
            <a:r>
              <a:rPr lang="en" baseline="0" dirty="0" smtClean="0">
                <a:sym typeface="Wingdings" panose="05000000000000000000" pitchFamily="2" charset="2"/>
              </a:rPr>
              <a:t> infeasible due to API Rate Limits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763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Data acquisition timing: goal was to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922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2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column, no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12/5/2015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12/5/2015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1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1" y="3737433"/>
            <a:ext cx="4045199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965434"/>
            <a:ext cx="383700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1" y="2867800"/>
            <a:ext cx="85205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38000"/>
              </a:lnSpc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2800" b="1" dirty="0" smtClean="0">
                <a:latin typeface="Trebuchet MS"/>
                <a:ea typeface="Trebuchet MS"/>
                <a:cs typeface="Trebuchet MS"/>
                <a:sym typeface="Trebuchet MS"/>
              </a:rPr>
              <a:t>A Model for Determining Tweet Popularity via Prediction Methods</a:t>
            </a:r>
            <a:endParaRPr lang="en"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685800" y="3340184"/>
            <a:ext cx="7772400" cy="21023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600" dirty="0" smtClean="0">
              <a:solidFill>
                <a:schemeClr val="dk1"/>
              </a:solidFill>
            </a:endParaRPr>
          </a:p>
          <a:p>
            <a:pPr lvl="0" algn="l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lvl="0" algn="l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Presentation by Farhan Hormasji and Bonnie </a:t>
            </a:r>
            <a:r>
              <a:rPr lang="en" sz="2000" dirty="0" smtClean="0">
                <a:solidFill>
                  <a:schemeClr val="dk1"/>
                </a:solidFill>
              </a:rPr>
              <a:t>Reiff</a:t>
            </a:r>
            <a:br>
              <a:rPr lang="en" sz="2000" dirty="0" smtClean="0">
                <a:solidFill>
                  <a:schemeClr val="dk1"/>
                </a:solidFill>
              </a:rPr>
            </a:br>
            <a:r>
              <a:rPr lang="en" sz="2000" dirty="0" smtClean="0">
                <a:solidFill>
                  <a:schemeClr val="dk1"/>
                </a:solidFill>
              </a:rPr>
              <a:t>CSE 881: Data Mining</a:t>
            </a:r>
          </a:p>
          <a:p>
            <a:pPr lvl="0" algn="l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Fall 2015</a:t>
            </a:r>
            <a:endParaRPr lang="e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Limitations/Challenges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Data acquisition timing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" sz="1800" dirty="0" smtClean="0"/>
              <a:t>Amount of time between the stream and subsequent search of Tweet had to be approximated for efficiency reasons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" sz="1800" dirty="0" smtClean="0"/>
              <a:t>Search limited by the Twitter API Rate Limit (180 searches in 15 minutes)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470193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Conclusions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TODO</a:t>
            </a:r>
            <a:endParaRPr lang="en" sz="1800" dirty="0" smtClean="0"/>
          </a:p>
          <a:p>
            <a:pPr marL="857250" lvl="1" indent="-228600"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780684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1" y="2867800"/>
            <a:ext cx="8520599" cy="1122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/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Agenda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Research Question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Data Acquisition and Dataset Statistics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PHP Programs and Manual Preprocessing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Data Labeling</a:t>
            </a:r>
          </a:p>
          <a:p>
            <a:pPr marL="457200" indent="-228600">
              <a:spcAft>
                <a:spcPts val="800"/>
              </a:spcAft>
              <a:buChar char="●"/>
            </a:pPr>
            <a:r>
              <a:rPr lang="en-US" sz="2000" dirty="0" smtClean="0"/>
              <a:t>Predictive Model and Test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600" dirty="0" err="1" smtClean="0"/>
              <a:t>Predictand</a:t>
            </a:r>
            <a:r>
              <a:rPr lang="en-US" sz="1600" dirty="0" smtClean="0"/>
              <a:t> Feature</a:t>
            </a:r>
            <a:endParaRPr lang="en-US" sz="1600" dirty="0"/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600" dirty="0" smtClean="0"/>
              <a:t>Implementation</a:t>
            </a:r>
          </a:p>
          <a:p>
            <a:pPr marL="457200" indent="-228600">
              <a:spcAft>
                <a:spcPts val="800"/>
              </a:spcAft>
              <a:buChar char="●"/>
            </a:pPr>
            <a:r>
              <a:rPr lang="en-US" sz="2000" dirty="0" smtClean="0"/>
              <a:t>Results</a:t>
            </a:r>
          </a:p>
          <a:p>
            <a:pPr marL="457200" indent="-228600">
              <a:spcAft>
                <a:spcPts val="800"/>
              </a:spcAft>
              <a:buChar char="●"/>
            </a:pPr>
            <a:r>
              <a:rPr lang="en-US" sz="2000" dirty="0" smtClean="0"/>
              <a:t>Conclusion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endParaRPr lang="en" sz="1800" dirty="0" smtClean="0"/>
          </a:p>
          <a:p>
            <a:pPr marL="857250" lvl="1" indent="-228600"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45113"/>
            <a:ext cx="4310699" cy="816473"/>
          </a:xfrm>
        </p:spPr>
        <p:txBody>
          <a:bodyPr/>
          <a:lstStyle/>
          <a:p>
            <a:r>
              <a:rPr lang="en-US" sz="4000" dirty="0" smtClean="0"/>
              <a:t>The Question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" y="2214880"/>
            <a:ext cx="4490719" cy="2681673"/>
          </a:xfrm>
        </p:spPr>
        <p:txBody>
          <a:bodyPr/>
          <a:lstStyle/>
          <a:p>
            <a:pPr indent="0" algn="l"/>
            <a:r>
              <a:rPr lang="en-US" sz="2800" dirty="0" smtClean="0"/>
              <a:t>What features of a Tweet contribute most to its popularity in terms of number of retweets and number of favorites?</a:t>
            </a:r>
            <a:endParaRPr lang="en-US" sz="2800" dirty="0"/>
          </a:p>
        </p:txBody>
      </p:sp>
      <p:pic>
        <p:nvPicPr>
          <p:cNvPr id="1030" name="Picture 6" descr="http://i1-news.softpedia-static.com/images/news2/Twitter-Debuts-Embeddable-Streams-so-You-Can-Take-Twitter-Anywhere-You-Go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63" y="641032"/>
            <a:ext cx="4004437" cy="53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</a:t>
            </a:r>
            <a:br>
              <a:rPr lang="en-US" dirty="0" smtClean="0"/>
            </a:br>
            <a:r>
              <a:rPr lang="en-US" dirty="0" smtClean="0"/>
              <a:t>Dataset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PHP Program: streamTweets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Interaction with the Public Stream API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Data collection run for 15 minutes at a time for ___ runs for a total of ___ tweets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Program creates a CSV file and writes the chosen attributes for each Tweet to the file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Preprocessing in the program: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Creation of an array of the most popular hashtags for additional feature analysis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Removal of commas (in order to use a CSV file output format)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" sz="1800" dirty="0" smtClean="0"/>
              <a:t>Change of String type attributes to Binary or Integer Count attributes</a:t>
            </a:r>
          </a:p>
          <a:p>
            <a:pPr marL="457200" indent="-228600">
              <a:spcAft>
                <a:spcPts val="800"/>
              </a:spcAft>
              <a:buChar char="●"/>
            </a:pPr>
            <a:r>
              <a:rPr lang="en" sz="2000" dirty="0" smtClean="0"/>
              <a:t>Manual processing: addition of 10 features for binary presence of the 10 most popular hashtags in each Tweet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246482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PHP Program: searchTwitter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Interaction with the Search API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Runs 10 minutes, 30 minutes, 1 hour, and 20 hours after every data collection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Returns the retweet count and favorite count of each Tweet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Manual processing: addition of the counts from the 10 minute, 30 minute, and 1 hour searches to the data from the streaming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20 hour search data used as the </a:t>
            </a:r>
            <a:r>
              <a:rPr lang="en-US" sz="2000" dirty="0" err="1" smtClean="0"/>
              <a:t>predictand</a:t>
            </a:r>
            <a:r>
              <a:rPr lang="en-US" sz="2000" dirty="0" smtClean="0"/>
              <a:t> for training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542900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Manual Data Labeling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TODO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484929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SVM Classification in Matlab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TODO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375055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-Point-Wordm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</Template>
  <TotalTime>2521</TotalTime>
  <Words>489</Words>
  <Application>Microsoft Office PowerPoint</Application>
  <PresentationFormat>On-screen Show (4:3)</PresentationFormat>
  <Paragraphs>77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Gotham Book</vt:lpstr>
      <vt:lpstr>Gotham-Bold</vt:lpstr>
      <vt:lpstr>ＭＳ Ｐゴシック</vt:lpstr>
      <vt:lpstr>Trebuchet MS</vt:lpstr>
      <vt:lpstr>Wingdings</vt:lpstr>
      <vt:lpstr>Power-Point-Wordmark</vt:lpstr>
      <vt:lpstr>A Model for Determining Tweet Popularity via Prediction Methods</vt:lpstr>
      <vt:lpstr>Agenda</vt:lpstr>
      <vt:lpstr>The Question</vt:lpstr>
      <vt:lpstr>Data Acquisition and  Dataset Statistics</vt:lpstr>
      <vt:lpstr>PHP Program: streamTweets</vt:lpstr>
      <vt:lpstr>PHP Program: searchTwitter</vt:lpstr>
      <vt:lpstr>Manual Data Labeling</vt:lpstr>
      <vt:lpstr>Predictive Modeling and Test</vt:lpstr>
      <vt:lpstr>SVM Classification in Matlab</vt:lpstr>
      <vt:lpstr>Results</vt:lpstr>
      <vt:lpstr>Limitations/Challenges</vt:lpstr>
      <vt:lpstr>Conclusions</vt:lpstr>
      <vt:lpstr>Questions?</vt:lpstr>
    </vt:vector>
  </TitlesOfParts>
  <Company>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Algorithm-Based Solver for Very Large Multiple Jigsaw Puzzles of Unknown Dimensions and Piece Orientation</dc:title>
  <dc:creator>GE User</dc:creator>
  <cp:lastModifiedBy>Bonnie Reiff</cp:lastModifiedBy>
  <cp:revision>216</cp:revision>
  <cp:lastPrinted>2010-09-08T13:46:11Z</cp:lastPrinted>
  <dcterms:created xsi:type="dcterms:W3CDTF">2015-11-16T23:22:01Z</dcterms:created>
  <dcterms:modified xsi:type="dcterms:W3CDTF">2015-12-06T02:42:23Z</dcterms:modified>
</cp:coreProperties>
</file>