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88825"/>
  <p:notesSz cx="6858000" cy="9144000"/>
  <p:embeddedFontLst>
    <p:embeddedFont>
      <p:font typeface="Corbel"/>
      <p:regular r:id="rId19"/>
      <p:bold r:id="rId20"/>
      <p:italic r:id="rId21"/>
      <p:boldItalic r:id="rId22"/>
    </p:embeddedFon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1200" orient="horz"/>
        <p:guide pos="3888" orient="horz"/>
        <p:guide pos="2880" orient="horz"/>
        <p:guide pos="3216" orient="horz"/>
        <p:guide pos="816" orient="horz"/>
        <p:guide pos="175" orient="horz"/>
        <p:guide pos="3839"/>
        <p:guide pos="959"/>
        <p:guide pos="6719"/>
        <p:guide pos="6143"/>
        <p:guide pos="2831"/>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Corbel-bold.fntdata"/><Relationship Id="rId22" Type="http://schemas.openxmlformats.org/officeDocument/2006/relationships/font" Target="fonts/Corbel-boldItalic.fntdata"/><Relationship Id="rId21" Type="http://schemas.openxmlformats.org/officeDocument/2006/relationships/font" Target="fonts/Corbel-italic.fntdata"/><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boldItalic.fntdata"/><Relationship Id="rId25"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Corbel-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2pPr>
            <a:lvl3pPr indent="-228600" lvl="2" marL="13716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3pPr>
            <a:lvl4pPr indent="-228600" lvl="3" marL="18288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4pPr>
            <a:lvl5pPr indent="-228600" lvl="4" marL="22860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5pPr>
            <a:lvl6pPr indent="-228600" lvl="5" marL="27432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6pPr>
            <a:lvl7pPr indent="-228600" lvl="6" marL="32004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7pPr>
            <a:lvl8pPr indent="-228600" lvl="7" marL="36576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8pPr>
            <a:lvl9pPr indent="-228600" lvl="8" marL="41148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entury Gothic"/>
                <a:ea typeface="Century Gothic"/>
                <a:cs typeface="Century Gothic"/>
                <a:sym typeface="Century Gothic"/>
              </a:rPr>
              <a:t>‹#›</a:t>
            </a:fld>
            <a:endParaRPr b="0" i="0" sz="1200" u="none" cap="none" strike="noStrike">
              <a:solidFill>
                <a:schemeClr val="dk1"/>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Brian</a:t>
            </a:r>
            <a:endParaRPr/>
          </a:p>
        </p:txBody>
      </p:sp>
      <p:sp>
        <p:nvSpPr>
          <p:cNvPr id="144" name="Google Shape;144;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6cd782c0b_0_30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6cd782c0b_0_3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Kaiyu</a:t>
            </a:r>
            <a:endParaRPr/>
          </a:p>
        </p:txBody>
      </p:sp>
      <p:sp>
        <p:nvSpPr>
          <p:cNvPr id="229" name="Google Shape;229;g56cd782c0b_0_30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Kaiyu </a:t>
            </a:r>
            <a:endParaRPr/>
          </a:p>
        </p:txBody>
      </p:sp>
      <p:sp>
        <p:nvSpPr>
          <p:cNvPr id="236" name="Google Shape;236;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Brian</a:t>
            </a:r>
            <a:endParaRPr/>
          </a:p>
        </p:txBody>
      </p:sp>
      <p:sp>
        <p:nvSpPr>
          <p:cNvPr id="242" name="Google Shape;242;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Kaiyu</a:t>
            </a:r>
            <a:endParaRPr/>
          </a:p>
        </p:txBody>
      </p:sp>
      <p:sp>
        <p:nvSpPr>
          <p:cNvPr id="152" name="Google Shape;152;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Richard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Decided </a:t>
            </a:r>
            <a:r>
              <a:rPr lang="en-US"/>
              <a:t>to use a RNN via PyTorch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Inputs produce a series of outputs, and is passed to the next cell as an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RNNs are useful for a number of applications of data, but specifically series (such as Music composition, translation, and text generation)</a:t>
            </a:r>
            <a:endParaRPr/>
          </a:p>
        </p:txBody>
      </p:sp>
      <p:sp>
        <p:nvSpPr>
          <p:cNvPr id="158" name="Google Shape;158;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Brian</a:t>
            </a:r>
            <a:endParaRPr/>
          </a:p>
        </p:txBody>
      </p:sp>
      <p:sp>
        <p:nvSpPr>
          <p:cNvPr id="164" name="Google Shape;164;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6cd782c0b_0_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6cd782c0b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Brian</a:t>
            </a:r>
            <a:endParaRPr/>
          </a:p>
        </p:txBody>
      </p:sp>
      <p:sp>
        <p:nvSpPr>
          <p:cNvPr id="173" name="Google Shape;173;g56cd782c0b_0_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6cd782c0b_0_28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6cd782c0b_0_2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Brian</a:t>
            </a:r>
            <a:endParaRPr/>
          </a:p>
        </p:txBody>
      </p:sp>
      <p:sp>
        <p:nvSpPr>
          <p:cNvPr id="183" name="Google Shape;183;g56cd782c0b_0_28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Richard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Obviously we wanted to </a:t>
            </a:r>
            <a:r>
              <a:rPr lang="en-US"/>
              <a:t>increment from synthesizing text to iteratively create something that resembled cohesive song lyrics.</a:t>
            </a:r>
            <a:endParaRPr/>
          </a:p>
        </p:txBody>
      </p:sp>
      <p:sp>
        <p:nvSpPr>
          <p:cNvPr id="206" name="Google Shape;206;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Brian</a:t>
            </a:r>
            <a:endParaRPr/>
          </a:p>
        </p:txBody>
      </p:sp>
      <p:sp>
        <p:nvSpPr>
          <p:cNvPr id="212" name="Google Shape;212;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Richard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Lyrics are almost intelligible </a:t>
            </a:r>
            <a:r>
              <a:rPr lang="en-US"/>
              <a:t>english, so we’re not far off regular led zeppelin lyrics.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issue: the verses don’t necessarily rhyme. lack of musical structure (bridge, verse, chorus)</a:t>
            </a:r>
            <a:endParaRPr/>
          </a:p>
        </p:txBody>
      </p:sp>
      <p:sp>
        <p:nvSpPr>
          <p:cNvPr id="219" name="Google Shape;219;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545958" y="-4763"/>
            <a:ext cx="5013606" cy="6862763"/>
            <a:chOff x="2928938" y="-4763"/>
            <a:chExt cx="5014912" cy="6862763"/>
          </a:xfrm>
        </p:grpSpPr>
        <p:sp>
          <p:nvSpPr>
            <p:cNvPr id="24" name="Google Shape;24;p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5" name="Google Shape;25;p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Google Shape;26;p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7" name="Google Shape;27;p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8" name="Google Shape;28;p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9" name="Google Shape;29;p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0" name="Google Shape;30;p2"/>
          <p:cNvSpPr txBox="1"/>
          <p:nvPr>
            <p:ph type="ctrTitle"/>
          </p:nvPr>
        </p:nvSpPr>
        <p:spPr>
          <a:xfrm>
            <a:off x="2927638" y="1380069"/>
            <a:ext cx="8572389" cy="2616199"/>
          </a:xfrm>
          <a:prstGeom prst="rect">
            <a:avLst/>
          </a:prstGeom>
          <a:noFill/>
          <a:ln>
            <a:noFill/>
          </a:ln>
        </p:spPr>
        <p:txBody>
          <a:bodyPr anchorCtr="0" anchor="b" bIns="45700" lIns="91425" spcFirstLastPara="1" rIns="91425" wrap="square" tIns="45700"/>
          <a:lstStyle>
            <a:lvl1pPr lvl="0" algn="r">
              <a:spcBef>
                <a:spcPts val="0"/>
              </a:spcBef>
              <a:spcAft>
                <a:spcPts val="0"/>
              </a:spcAft>
              <a:buClr>
                <a:schemeClr val="dk1"/>
              </a:buClr>
              <a:buSzPts val="5998"/>
              <a:buFont typeface="Corbel"/>
              <a:buNone/>
              <a:defRPr sz="5998"/>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
          <p:cNvSpPr txBox="1"/>
          <p:nvPr>
            <p:ph idx="1" type="subTitle"/>
          </p:nvPr>
        </p:nvSpPr>
        <p:spPr>
          <a:xfrm>
            <a:off x="4514202" y="3996267"/>
            <a:ext cx="6985825" cy="1388534"/>
          </a:xfrm>
          <a:prstGeom prst="rect">
            <a:avLst/>
          </a:prstGeom>
          <a:noFill/>
          <a:ln>
            <a:noFill/>
          </a:ln>
        </p:spPr>
        <p:txBody>
          <a:bodyPr anchorCtr="0" anchor="t" bIns="45700" lIns="91425" spcFirstLastPara="1" rIns="91425" wrap="square" tIns="45700"/>
          <a:lstStyle>
            <a:lvl1pPr lvl="0" algn="r">
              <a:spcBef>
                <a:spcPts val="420"/>
              </a:spcBef>
              <a:spcAft>
                <a:spcPts val="0"/>
              </a:spcAft>
              <a:buSzPts val="3044"/>
              <a:buNone/>
              <a:defRPr sz="2099">
                <a:solidFill>
                  <a:schemeClr val="dk1"/>
                </a:solidFill>
              </a:defRPr>
            </a:lvl1pPr>
            <a:lvl2pPr lvl="1" algn="ctr">
              <a:spcBef>
                <a:spcPts val="600"/>
              </a:spcBef>
              <a:spcAft>
                <a:spcPts val="0"/>
              </a:spcAft>
              <a:buSzPts val="2899"/>
              <a:buNone/>
              <a:defRPr>
                <a:solidFill>
                  <a:srgbClr val="888888"/>
                </a:solidFill>
              </a:defRPr>
            </a:lvl2pPr>
            <a:lvl3pPr lvl="2" algn="ctr">
              <a:spcBef>
                <a:spcPts val="600"/>
              </a:spcBef>
              <a:spcAft>
                <a:spcPts val="0"/>
              </a:spcAft>
              <a:buSzPts val="2609"/>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32" name="Google Shape;32;p2"/>
          <p:cNvSpPr txBox="1"/>
          <p:nvPr>
            <p:ph idx="10" type="dt"/>
          </p:nvPr>
        </p:nvSpPr>
        <p:spPr>
          <a:xfrm>
            <a:off x="9730122" y="5883276"/>
            <a:ext cx="1142702"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
          <p:cNvSpPr txBox="1"/>
          <p:nvPr>
            <p:ph idx="11" type="ftr"/>
          </p:nvPr>
        </p:nvSpPr>
        <p:spPr>
          <a:xfrm>
            <a:off x="5331023" y="5883276"/>
            <a:ext cx="4322918"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
          <p:cNvSpPr txBox="1"/>
          <p:nvPr>
            <p:ph idx="12" type="sldNum"/>
          </p:nvPr>
        </p:nvSpPr>
        <p:spPr>
          <a:xfrm>
            <a:off x="10949005" y="5883276"/>
            <a:ext cx="551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11"/>
          <p:cNvSpPr txBox="1"/>
          <p:nvPr>
            <p:ph type="title"/>
          </p:nvPr>
        </p:nvSpPr>
        <p:spPr>
          <a:xfrm>
            <a:off x="1483925" y="4732865"/>
            <a:ext cx="10016102" cy="566738"/>
          </a:xfrm>
          <a:prstGeom prst="rect">
            <a:avLst/>
          </a:prstGeom>
          <a:noFill/>
          <a:ln>
            <a:noFill/>
          </a:ln>
        </p:spPr>
        <p:txBody>
          <a:bodyPr anchorCtr="0" anchor="b" bIns="45700" lIns="91425" spcFirstLastPara="1" rIns="91425" wrap="square" tIns="45700"/>
          <a:lstStyle>
            <a:lvl1pPr lvl="0" algn="ctr">
              <a:spcBef>
                <a:spcPts val="0"/>
              </a:spcBef>
              <a:spcAft>
                <a:spcPts val="0"/>
              </a:spcAft>
              <a:buClr>
                <a:schemeClr val="dk1"/>
              </a:buClr>
              <a:buSzPts val="2399"/>
              <a:buFont typeface="Corbel"/>
              <a:buNone/>
              <a:defRPr b="0" sz="2399"/>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p:nvPr>
            <p:ph idx="2" type="pic"/>
          </p:nvPr>
        </p:nvSpPr>
        <p:spPr>
          <a:xfrm>
            <a:off x="2385391" y="932112"/>
            <a:ext cx="8223802" cy="3164976"/>
          </a:xfrm>
          <a:prstGeom prst="roundRect">
            <a:avLst>
              <a:gd fmla="val 43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lstStyle>
            <a:lvl1pPr lvl="0" marR="0" rtl="0" algn="ctr">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lvl="1"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2pPr>
            <a:lvl3pPr lvl="2"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3pPr>
            <a:lvl4pPr lvl="3"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lvl="4"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5pPr>
            <a:lvl6pPr lvl="5"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6pPr>
            <a:lvl7pPr lvl="6"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7pPr>
            <a:lvl8pPr lvl="7"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8pPr>
            <a:lvl9pPr lvl="8" marR="0" rtl="0" algn="l">
              <a:spcBef>
                <a:spcPts val="600"/>
              </a:spcBef>
              <a:spcAft>
                <a:spcPts val="600"/>
              </a:spcAft>
              <a:buClr>
                <a:srgbClr val="1186C3"/>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89" name="Google Shape;89;p11"/>
          <p:cNvSpPr txBox="1"/>
          <p:nvPr>
            <p:ph idx="1" type="body"/>
          </p:nvPr>
        </p:nvSpPr>
        <p:spPr>
          <a:xfrm>
            <a:off x="1483925" y="5299603"/>
            <a:ext cx="10016102" cy="493712"/>
          </a:xfrm>
          <a:prstGeom prst="rect">
            <a:avLst/>
          </a:prstGeom>
          <a:noFill/>
          <a:ln>
            <a:noFill/>
          </a:ln>
        </p:spPr>
        <p:txBody>
          <a:bodyPr anchorCtr="0" anchor="ctr" bIns="45700" lIns="91425" spcFirstLastPara="1" rIns="91425" wrap="square" tIns="45700"/>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90" name="Google Shape;90;p11"/>
          <p:cNvSpPr txBox="1"/>
          <p:nvPr>
            <p:ph idx="10" type="dt"/>
          </p:nvPr>
        </p:nvSpPr>
        <p:spPr>
          <a:xfrm>
            <a:off x="9730122" y="5883276"/>
            <a:ext cx="1142702"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1" type="ftr"/>
          </p:nvPr>
        </p:nvSpPr>
        <p:spPr>
          <a:xfrm>
            <a:off x="2571610" y="5883276"/>
            <a:ext cx="708233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2" type="sldNum"/>
          </p:nvPr>
        </p:nvSpPr>
        <p:spPr>
          <a:xfrm>
            <a:off x="10949005" y="5883276"/>
            <a:ext cx="551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3" name="Shape 93"/>
        <p:cNvGrpSpPr/>
        <p:nvPr/>
      </p:nvGrpSpPr>
      <p:grpSpPr>
        <a:xfrm>
          <a:off x="0" y="0"/>
          <a:ext cx="0" cy="0"/>
          <a:chOff x="0" y="0"/>
          <a:chExt cx="0" cy="0"/>
        </a:xfrm>
      </p:grpSpPr>
      <p:sp>
        <p:nvSpPr>
          <p:cNvPr id="94" name="Google Shape;94;p12"/>
          <p:cNvSpPr txBox="1"/>
          <p:nvPr>
            <p:ph type="title"/>
          </p:nvPr>
        </p:nvSpPr>
        <p:spPr>
          <a:xfrm>
            <a:off x="1483926" y="685800"/>
            <a:ext cx="10016102" cy="3048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3199"/>
              <a:buFont typeface="Corbel"/>
              <a:buNone/>
              <a:defRPr b="0" sz="3199"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 type="body"/>
          </p:nvPr>
        </p:nvSpPr>
        <p:spPr>
          <a:xfrm>
            <a:off x="1483926" y="4343400"/>
            <a:ext cx="10016104" cy="1447800"/>
          </a:xfrm>
          <a:prstGeom prst="rect">
            <a:avLst/>
          </a:prstGeom>
          <a:noFill/>
          <a:ln>
            <a:noFill/>
          </a:ln>
        </p:spPr>
        <p:txBody>
          <a:bodyPr anchorCtr="0" anchor="ctr" bIns="45700" lIns="91425" spcFirstLastPara="1" rIns="91425" wrap="square" tIns="45700"/>
          <a:lstStyle>
            <a:lvl1pPr indent="-228600" lvl="0" marL="457200" algn="ctr">
              <a:spcBef>
                <a:spcPts val="400"/>
              </a:spcBef>
              <a:spcAft>
                <a:spcPts val="0"/>
              </a:spcAft>
              <a:buSzPts val="2899"/>
              <a:buNone/>
              <a:defRPr sz="1999">
                <a:solidFill>
                  <a:schemeClr val="dk1"/>
                </a:solidFill>
              </a:defRPr>
            </a:lvl1pPr>
            <a:lvl2pPr indent="-228600" lvl="1" marL="914400" algn="l">
              <a:spcBef>
                <a:spcPts val="600"/>
              </a:spcBef>
              <a:spcAft>
                <a:spcPts val="0"/>
              </a:spcAft>
              <a:buSzPts val="2609"/>
              <a:buNone/>
              <a:defRPr sz="1799">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6" name="Google Shape;96;p12"/>
          <p:cNvSpPr txBox="1"/>
          <p:nvPr>
            <p:ph idx="10" type="dt"/>
          </p:nvPr>
        </p:nvSpPr>
        <p:spPr>
          <a:xfrm>
            <a:off x="9730122" y="5883276"/>
            <a:ext cx="1142702"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1" type="ftr"/>
          </p:nvPr>
        </p:nvSpPr>
        <p:spPr>
          <a:xfrm>
            <a:off x="2571610" y="5883276"/>
            <a:ext cx="708233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2" type="sldNum"/>
          </p:nvPr>
        </p:nvSpPr>
        <p:spPr>
          <a:xfrm>
            <a:off x="10949005" y="5883276"/>
            <a:ext cx="551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9" name="Shape 99"/>
        <p:cNvGrpSpPr/>
        <p:nvPr/>
      </p:nvGrpSpPr>
      <p:grpSpPr>
        <a:xfrm>
          <a:off x="0" y="0"/>
          <a:ext cx="0" cy="0"/>
          <a:chOff x="0" y="0"/>
          <a:chExt cx="0" cy="0"/>
        </a:xfrm>
      </p:grpSpPr>
      <p:sp>
        <p:nvSpPr>
          <p:cNvPr id="100" name="Google Shape;100;p13"/>
          <p:cNvSpPr txBox="1"/>
          <p:nvPr/>
        </p:nvSpPr>
        <p:spPr>
          <a:xfrm>
            <a:off x="1598196" y="863023"/>
            <a:ext cx="609441" cy="584776"/>
          </a:xfrm>
          <a:prstGeom prst="rect">
            <a:avLst/>
          </a:prstGeom>
          <a:noFill/>
          <a:ln>
            <a:noFill/>
          </a:ln>
        </p:spPr>
        <p:txBody>
          <a:bodyPr anchorCtr="0" anchor="ctr" bIns="45700" lIns="91400" spcFirstLastPara="1" rIns="91400" wrap="square" tIns="45700">
            <a:noAutofit/>
          </a:bodyPr>
          <a:lstStyle/>
          <a:p>
            <a:pPr indent="0" lvl="0" marL="0" marR="0" rtl="0" algn="l">
              <a:spcBef>
                <a:spcPts val="0"/>
              </a:spcBef>
              <a:spcAft>
                <a:spcPts val="0"/>
              </a:spcAft>
              <a:buClr>
                <a:schemeClr val="dk1"/>
              </a:buClr>
              <a:buSzPts val="7998"/>
              <a:buFont typeface="Corbel"/>
              <a:buNone/>
            </a:pPr>
            <a:r>
              <a:rPr b="0" i="0" lang="en-US" sz="7998" u="none" cap="none" strike="noStrike">
                <a:solidFill>
                  <a:schemeClr val="dk1"/>
                </a:solidFill>
                <a:latin typeface="Corbel"/>
                <a:ea typeface="Corbel"/>
                <a:cs typeface="Corbel"/>
                <a:sym typeface="Corbel"/>
              </a:rPr>
              <a:t>“</a:t>
            </a:r>
            <a:endParaRPr/>
          </a:p>
        </p:txBody>
      </p:sp>
      <p:sp>
        <p:nvSpPr>
          <p:cNvPr id="101" name="Google Shape;101;p13"/>
          <p:cNvSpPr txBox="1"/>
          <p:nvPr/>
        </p:nvSpPr>
        <p:spPr>
          <a:xfrm>
            <a:off x="10890588" y="2819399"/>
            <a:ext cx="609441" cy="584776"/>
          </a:xfrm>
          <a:prstGeom prst="rect">
            <a:avLst/>
          </a:prstGeom>
          <a:noFill/>
          <a:ln>
            <a:noFill/>
          </a:ln>
        </p:spPr>
        <p:txBody>
          <a:bodyPr anchorCtr="0" anchor="ctr" bIns="45700" lIns="91400" spcFirstLastPara="1" rIns="91400" wrap="square" tIns="45700">
            <a:noAutofit/>
          </a:bodyPr>
          <a:lstStyle/>
          <a:p>
            <a:pPr indent="0" lvl="0" marL="0" marR="0" rtl="0" algn="r">
              <a:spcBef>
                <a:spcPts val="0"/>
              </a:spcBef>
              <a:spcAft>
                <a:spcPts val="0"/>
              </a:spcAft>
              <a:buClr>
                <a:schemeClr val="dk1"/>
              </a:buClr>
              <a:buSzPts val="7998"/>
              <a:buFont typeface="Corbel"/>
              <a:buNone/>
            </a:pPr>
            <a:r>
              <a:rPr b="0" i="0" lang="en-US" sz="7998" u="none" cap="none" strike="noStrike">
                <a:solidFill>
                  <a:schemeClr val="dk1"/>
                </a:solidFill>
                <a:latin typeface="Corbel"/>
                <a:ea typeface="Corbel"/>
                <a:cs typeface="Corbel"/>
                <a:sym typeface="Corbel"/>
              </a:rPr>
              <a:t>”</a:t>
            </a:r>
            <a:endParaRPr/>
          </a:p>
        </p:txBody>
      </p:sp>
      <p:sp>
        <p:nvSpPr>
          <p:cNvPr id="102" name="Google Shape;102;p13"/>
          <p:cNvSpPr txBox="1"/>
          <p:nvPr>
            <p:ph type="title"/>
          </p:nvPr>
        </p:nvSpPr>
        <p:spPr>
          <a:xfrm>
            <a:off x="2207637" y="685801"/>
            <a:ext cx="8987671" cy="2743199"/>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3199"/>
              <a:buFont typeface="Corbel"/>
              <a:buNone/>
              <a:defRPr b="0" sz="3199"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 type="body"/>
          </p:nvPr>
        </p:nvSpPr>
        <p:spPr>
          <a:xfrm>
            <a:off x="2436177" y="3428999"/>
            <a:ext cx="8530593" cy="381000"/>
          </a:xfrm>
          <a:prstGeom prst="rect">
            <a:avLst/>
          </a:prstGeom>
          <a:noFill/>
          <a:ln>
            <a:noFill/>
          </a:ln>
        </p:spPr>
        <p:txBody>
          <a:bodyPr anchorCtr="0" anchor="ctr" bIns="45700" lIns="91425" spcFirstLastPara="1" rIns="91425" wrap="square" tIns="45700"/>
          <a:lstStyle>
            <a:lvl1pPr indent="-228600" lvl="0" marL="457200" algn="l">
              <a:spcBef>
                <a:spcPts val="360"/>
              </a:spcBef>
              <a:spcAft>
                <a:spcPts val="0"/>
              </a:spcAft>
              <a:buSzPts val="2609"/>
              <a:buFont typeface="Corbel"/>
              <a:buNone/>
              <a:defRPr sz="1799"/>
            </a:lvl1pPr>
            <a:lvl2pPr indent="-228600" lvl="1" marL="914400" algn="l">
              <a:spcBef>
                <a:spcPts val="600"/>
              </a:spcBef>
              <a:spcAft>
                <a:spcPts val="0"/>
              </a:spcAft>
              <a:buSzPts val="2899"/>
              <a:buFont typeface="Corbel"/>
              <a:buNone/>
              <a:defRPr/>
            </a:lvl2pPr>
            <a:lvl3pPr indent="-228600" lvl="2" marL="1371600" algn="l">
              <a:spcBef>
                <a:spcPts val="600"/>
              </a:spcBef>
              <a:spcAft>
                <a:spcPts val="0"/>
              </a:spcAft>
              <a:buSzPts val="2609"/>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4" name="Google Shape;104;p13"/>
          <p:cNvSpPr txBox="1"/>
          <p:nvPr>
            <p:ph idx="2" type="body"/>
          </p:nvPr>
        </p:nvSpPr>
        <p:spPr>
          <a:xfrm>
            <a:off x="1483925" y="4343400"/>
            <a:ext cx="10016102" cy="1447800"/>
          </a:xfrm>
          <a:prstGeom prst="rect">
            <a:avLst/>
          </a:prstGeom>
          <a:noFill/>
          <a:ln>
            <a:noFill/>
          </a:ln>
        </p:spPr>
        <p:txBody>
          <a:bodyPr anchorCtr="0" anchor="ctr" bIns="45700" lIns="91425" spcFirstLastPara="1" rIns="91425" wrap="square" tIns="45700"/>
          <a:lstStyle>
            <a:lvl1pPr indent="-228600" lvl="0" marL="457200" algn="ctr">
              <a:spcBef>
                <a:spcPts val="400"/>
              </a:spcBef>
              <a:spcAft>
                <a:spcPts val="0"/>
              </a:spcAft>
              <a:buSzPts val="2899"/>
              <a:buNone/>
              <a:defRPr sz="1999">
                <a:solidFill>
                  <a:schemeClr val="dk1"/>
                </a:solidFill>
              </a:defRPr>
            </a:lvl1pPr>
            <a:lvl2pPr indent="-228600" lvl="1" marL="914400" algn="l">
              <a:spcBef>
                <a:spcPts val="600"/>
              </a:spcBef>
              <a:spcAft>
                <a:spcPts val="0"/>
              </a:spcAft>
              <a:buSzPts val="2609"/>
              <a:buNone/>
              <a:defRPr sz="1799">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5" name="Google Shape;105;p13"/>
          <p:cNvSpPr txBox="1"/>
          <p:nvPr>
            <p:ph idx="10" type="dt"/>
          </p:nvPr>
        </p:nvSpPr>
        <p:spPr>
          <a:xfrm>
            <a:off x="9730122" y="5883276"/>
            <a:ext cx="1142702"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3"/>
          <p:cNvSpPr txBox="1"/>
          <p:nvPr>
            <p:ph idx="11" type="ftr"/>
          </p:nvPr>
        </p:nvSpPr>
        <p:spPr>
          <a:xfrm>
            <a:off x="2571610" y="5883276"/>
            <a:ext cx="708233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2" type="sldNum"/>
          </p:nvPr>
        </p:nvSpPr>
        <p:spPr>
          <a:xfrm>
            <a:off x="10949005" y="5883276"/>
            <a:ext cx="551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8" name="Shape 108"/>
        <p:cNvGrpSpPr/>
        <p:nvPr/>
      </p:nvGrpSpPr>
      <p:grpSpPr>
        <a:xfrm>
          <a:off x="0" y="0"/>
          <a:ext cx="0" cy="0"/>
          <a:chOff x="0" y="0"/>
          <a:chExt cx="0" cy="0"/>
        </a:xfrm>
      </p:grpSpPr>
      <p:sp>
        <p:nvSpPr>
          <p:cNvPr id="109" name="Google Shape;109;p14"/>
          <p:cNvSpPr txBox="1"/>
          <p:nvPr>
            <p:ph type="title"/>
          </p:nvPr>
        </p:nvSpPr>
        <p:spPr>
          <a:xfrm>
            <a:off x="1483927" y="3308581"/>
            <a:ext cx="10016100" cy="1468800"/>
          </a:xfrm>
          <a:prstGeom prst="rect">
            <a:avLst/>
          </a:prstGeom>
          <a:noFill/>
          <a:ln>
            <a:noFill/>
          </a:ln>
        </p:spPr>
        <p:txBody>
          <a:bodyPr anchorCtr="0" anchor="b" bIns="45700" lIns="91425" spcFirstLastPara="1" rIns="91425" wrap="square" tIns="45700"/>
          <a:lstStyle>
            <a:lvl1pPr lvl="0" algn="r">
              <a:spcBef>
                <a:spcPts val="0"/>
              </a:spcBef>
              <a:spcAft>
                <a:spcPts val="0"/>
              </a:spcAft>
              <a:buClr>
                <a:schemeClr val="dk1"/>
              </a:buClr>
              <a:buSzPts val="3199"/>
              <a:buFont typeface="Corbel"/>
              <a:buNone/>
              <a:defRPr b="0" sz="3199"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txBox="1"/>
          <p:nvPr>
            <p:ph idx="1" type="body"/>
          </p:nvPr>
        </p:nvSpPr>
        <p:spPr>
          <a:xfrm>
            <a:off x="1483925" y="4777381"/>
            <a:ext cx="10016101" cy="860400"/>
          </a:xfrm>
          <a:prstGeom prst="rect">
            <a:avLst/>
          </a:prstGeom>
          <a:noFill/>
          <a:ln>
            <a:noFill/>
          </a:ln>
        </p:spPr>
        <p:txBody>
          <a:bodyPr anchorCtr="0" anchor="t" bIns="45700" lIns="91425" spcFirstLastPara="1" rIns="91425" wrap="square" tIns="45700"/>
          <a:lstStyle>
            <a:lvl1pPr indent="-228600" lvl="0" marL="457200" algn="r">
              <a:spcBef>
                <a:spcPts val="400"/>
              </a:spcBef>
              <a:spcAft>
                <a:spcPts val="0"/>
              </a:spcAft>
              <a:buSzPts val="2899"/>
              <a:buNone/>
              <a:defRPr sz="1999">
                <a:solidFill>
                  <a:schemeClr val="dk1"/>
                </a:solidFill>
              </a:defRPr>
            </a:lvl1pPr>
            <a:lvl2pPr indent="-228600" lvl="1" marL="914400" algn="l">
              <a:spcBef>
                <a:spcPts val="600"/>
              </a:spcBef>
              <a:spcAft>
                <a:spcPts val="0"/>
              </a:spcAft>
              <a:buSzPts val="2609"/>
              <a:buNone/>
              <a:defRPr sz="1799">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1" name="Google Shape;111;p14"/>
          <p:cNvSpPr txBox="1"/>
          <p:nvPr>
            <p:ph idx="10" type="dt"/>
          </p:nvPr>
        </p:nvSpPr>
        <p:spPr>
          <a:xfrm>
            <a:off x="9730122" y="5883276"/>
            <a:ext cx="1142702"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4"/>
          <p:cNvSpPr txBox="1"/>
          <p:nvPr>
            <p:ph idx="11" type="ftr"/>
          </p:nvPr>
        </p:nvSpPr>
        <p:spPr>
          <a:xfrm>
            <a:off x="2571610" y="5883276"/>
            <a:ext cx="708233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2" type="sldNum"/>
          </p:nvPr>
        </p:nvSpPr>
        <p:spPr>
          <a:xfrm>
            <a:off x="10949005" y="5883276"/>
            <a:ext cx="551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4" name="Shape 114"/>
        <p:cNvGrpSpPr/>
        <p:nvPr/>
      </p:nvGrpSpPr>
      <p:grpSpPr>
        <a:xfrm>
          <a:off x="0" y="0"/>
          <a:ext cx="0" cy="0"/>
          <a:chOff x="0" y="0"/>
          <a:chExt cx="0" cy="0"/>
        </a:xfrm>
      </p:grpSpPr>
      <p:sp>
        <p:nvSpPr>
          <p:cNvPr id="115" name="Google Shape;115;p15"/>
          <p:cNvSpPr txBox="1"/>
          <p:nvPr/>
        </p:nvSpPr>
        <p:spPr>
          <a:xfrm>
            <a:off x="1598196" y="863023"/>
            <a:ext cx="609441" cy="584776"/>
          </a:xfrm>
          <a:prstGeom prst="rect">
            <a:avLst/>
          </a:prstGeom>
          <a:noFill/>
          <a:ln>
            <a:noFill/>
          </a:ln>
        </p:spPr>
        <p:txBody>
          <a:bodyPr anchorCtr="0" anchor="ctr" bIns="45700" lIns="91400" spcFirstLastPara="1" rIns="91400" wrap="square" tIns="45700">
            <a:noAutofit/>
          </a:bodyPr>
          <a:lstStyle/>
          <a:p>
            <a:pPr indent="0" lvl="0" marL="0" marR="0" rtl="0" algn="l">
              <a:spcBef>
                <a:spcPts val="0"/>
              </a:spcBef>
              <a:spcAft>
                <a:spcPts val="0"/>
              </a:spcAft>
              <a:buClr>
                <a:schemeClr val="dk1"/>
              </a:buClr>
              <a:buSzPts val="7998"/>
              <a:buFont typeface="Corbel"/>
              <a:buNone/>
            </a:pPr>
            <a:r>
              <a:rPr b="0" i="0" lang="en-US" sz="7998" u="none" cap="none" strike="noStrike">
                <a:solidFill>
                  <a:schemeClr val="dk1"/>
                </a:solidFill>
                <a:latin typeface="Corbel"/>
                <a:ea typeface="Corbel"/>
                <a:cs typeface="Corbel"/>
                <a:sym typeface="Corbel"/>
              </a:rPr>
              <a:t>“</a:t>
            </a:r>
            <a:endParaRPr/>
          </a:p>
        </p:txBody>
      </p:sp>
      <p:sp>
        <p:nvSpPr>
          <p:cNvPr id="116" name="Google Shape;116;p15"/>
          <p:cNvSpPr txBox="1"/>
          <p:nvPr/>
        </p:nvSpPr>
        <p:spPr>
          <a:xfrm>
            <a:off x="10890588" y="2819399"/>
            <a:ext cx="609441" cy="584776"/>
          </a:xfrm>
          <a:prstGeom prst="rect">
            <a:avLst/>
          </a:prstGeom>
          <a:noFill/>
          <a:ln>
            <a:noFill/>
          </a:ln>
        </p:spPr>
        <p:txBody>
          <a:bodyPr anchorCtr="0" anchor="ctr" bIns="45700" lIns="91400" spcFirstLastPara="1" rIns="91400" wrap="square" tIns="45700">
            <a:noAutofit/>
          </a:bodyPr>
          <a:lstStyle/>
          <a:p>
            <a:pPr indent="0" lvl="0" marL="0" marR="0" rtl="0" algn="r">
              <a:spcBef>
                <a:spcPts val="0"/>
              </a:spcBef>
              <a:spcAft>
                <a:spcPts val="0"/>
              </a:spcAft>
              <a:buClr>
                <a:schemeClr val="dk1"/>
              </a:buClr>
              <a:buSzPts val="7998"/>
              <a:buFont typeface="Corbel"/>
              <a:buNone/>
            </a:pPr>
            <a:r>
              <a:rPr b="0" i="0" lang="en-US" sz="7998" u="none" cap="none" strike="noStrike">
                <a:solidFill>
                  <a:schemeClr val="dk1"/>
                </a:solidFill>
                <a:latin typeface="Corbel"/>
                <a:ea typeface="Corbel"/>
                <a:cs typeface="Corbel"/>
                <a:sym typeface="Corbel"/>
              </a:rPr>
              <a:t>”</a:t>
            </a:r>
            <a:endParaRPr/>
          </a:p>
        </p:txBody>
      </p:sp>
      <p:sp>
        <p:nvSpPr>
          <p:cNvPr id="117" name="Google Shape;117;p15"/>
          <p:cNvSpPr txBox="1"/>
          <p:nvPr>
            <p:ph type="title"/>
          </p:nvPr>
        </p:nvSpPr>
        <p:spPr>
          <a:xfrm>
            <a:off x="2207637" y="685801"/>
            <a:ext cx="8987671" cy="2743199"/>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3199"/>
              <a:buFont typeface="Corbel"/>
              <a:buNone/>
              <a:defRPr b="0" sz="3199"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5"/>
          <p:cNvSpPr txBox="1"/>
          <p:nvPr>
            <p:ph idx="1" type="body"/>
          </p:nvPr>
        </p:nvSpPr>
        <p:spPr>
          <a:xfrm>
            <a:off x="1483926" y="3886200"/>
            <a:ext cx="10016101" cy="889000"/>
          </a:xfrm>
          <a:prstGeom prst="rect">
            <a:avLst/>
          </a:prstGeom>
          <a:noFill/>
          <a:ln>
            <a:noFill/>
          </a:ln>
        </p:spPr>
        <p:txBody>
          <a:bodyPr anchorCtr="0" anchor="b" bIns="45700" lIns="91425" spcFirstLastPara="1" rIns="91425" wrap="square" tIns="45700"/>
          <a:lstStyle>
            <a:lvl1pPr indent="-228600" lvl="0" marL="457200" algn="r">
              <a:spcBef>
                <a:spcPts val="480"/>
              </a:spcBef>
              <a:spcAft>
                <a:spcPts val="0"/>
              </a:spcAft>
              <a:buSzPts val="3479"/>
              <a:buNone/>
              <a:defRPr b="0" sz="2399"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9" name="Google Shape;119;p15"/>
          <p:cNvSpPr txBox="1"/>
          <p:nvPr>
            <p:ph idx="2" type="body"/>
          </p:nvPr>
        </p:nvSpPr>
        <p:spPr>
          <a:xfrm>
            <a:off x="1483925" y="4775200"/>
            <a:ext cx="10016101" cy="1016000"/>
          </a:xfrm>
          <a:prstGeom prst="rect">
            <a:avLst/>
          </a:prstGeom>
          <a:noFill/>
          <a:ln>
            <a:noFill/>
          </a:ln>
        </p:spPr>
        <p:txBody>
          <a:bodyPr anchorCtr="0" anchor="t" bIns="45700" lIns="91425" spcFirstLastPara="1" rIns="91425" wrap="square" tIns="45700"/>
          <a:lstStyle>
            <a:lvl1pPr indent="-228600" lvl="0" marL="457200" algn="r">
              <a:spcBef>
                <a:spcPts val="360"/>
              </a:spcBef>
              <a:spcAft>
                <a:spcPts val="0"/>
              </a:spcAft>
              <a:buSzPts val="2609"/>
              <a:buNone/>
              <a:defRPr sz="1799">
                <a:solidFill>
                  <a:schemeClr val="dk1"/>
                </a:solidFill>
              </a:defRPr>
            </a:lvl1pPr>
            <a:lvl2pPr indent="-228600" lvl="1" marL="914400" algn="l">
              <a:spcBef>
                <a:spcPts val="600"/>
              </a:spcBef>
              <a:spcAft>
                <a:spcPts val="0"/>
              </a:spcAft>
              <a:buSzPts val="2609"/>
              <a:buNone/>
              <a:defRPr sz="1799">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0" name="Google Shape;120;p15"/>
          <p:cNvSpPr txBox="1"/>
          <p:nvPr>
            <p:ph idx="10" type="dt"/>
          </p:nvPr>
        </p:nvSpPr>
        <p:spPr>
          <a:xfrm>
            <a:off x="9730122" y="5883276"/>
            <a:ext cx="1142702"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5"/>
          <p:cNvSpPr txBox="1"/>
          <p:nvPr>
            <p:ph idx="11" type="ftr"/>
          </p:nvPr>
        </p:nvSpPr>
        <p:spPr>
          <a:xfrm>
            <a:off x="2571610" y="5883276"/>
            <a:ext cx="708233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2" type="sldNum"/>
          </p:nvPr>
        </p:nvSpPr>
        <p:spPr>
          <a:xfrm>
            <a:off x="10949005" y="5883276"/>
            <a:ext cx="551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3" name="Shape 123"/>
        <p:cNvGrpSpPr/>
        <p:nvPr/>
      </p:nvGrpSpPr>
      <p:grpSpPr>
        <a:xfrm>
          <a:off x="0" y="0"/>
          <a:ext cx="0" cy="0"/>
          <a:chOff x="0" y="0"/>
          <a:chExt cx="0" cy="0"/>
        </a:xfrm>
      </p:grpSpPr>
      <p:sp>
        <p:nvSpPr>
          <p:cNvPr id="124" name="Google Shape;124;p16"/>
          <p:cNvSpPr txBox="1"/>
          <p:nvPr>
            <p:ph type="title"/>
          </p:nvPr>
        </p:nvSpPr>
        <p:spPr>
          <a:xfrm>
            <a:off x="1483926" y="685801"/>
            <a:ext cx="10016103" cy="2727325"/>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3999"/>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 type="body"/>
          </p:nvPr>
        </p:nvSpPr>
        <p:spPr>
          <a:xfrm>
            <a:off x="1483926" y="3505200"/>
            <a:ext cx="10016104" cy="838200"/>
          </a:xfrm>
          <a:prstGeom prst="rect">
            <a:avLst/>
          </a:prstGeom>
          <a:noFill/>
          <a:ln>
            <a:noFill/>
          </a:ln>
        </p:spPr>
        <p:txBody>
          <a:bodyPr anchorCtr="0" anchor="b" bIns="45700" lIns="91425" spcFirstLastPara="1" rIns="91425" wrap="square" tIns="45700"/>
          <a:lstStyle>
            <a:lvl1pPr indent="-228600" lvl="0" marL="457200" algn="l">
              <a:spcBef>
                <a:spcPts val="560"/>
              </a:spcBef>
              <a:spcAft>
                <a:spcPts val="0"/>
              </a:spcAft>
              <a:buSzPts val="4059"/>
              <a:buNone/>
              <a:defRPr b="0" sz="2799"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6" name="Google Shape;126;p16"/>
          <p:cNvSpPr txBox="1"/>
          <p:nvPr>
            <p:ph idx="2" type="body"/>
          </p:nvPr>
        </p:nvSpPr>
        <p:spPr>
          <a:xfrm>
            <a:off x="1483925" y="4343400"/>
            <a:ext cx="10016104" cy="1447800"/>
          </a:xfrm>
          <a:prstGeom prst="rect">
            <a:avLst/>
          </a:prstGeom>
          <a:noFill/>
          <a:ln>
            <a:noFill/>
          </a:ln>
        </p:spPr>
        <p:txBody>
          <a:bodyPr anchorCtr="0" anchor="t" bIns="45700" lIns="91425" spcFirstLastPara="1" rIns="91425" wrap="square" tIns="45700"/>
          <a:lstStyle>
            <a:lvl1pPr indent="-228600" lvl="0" marL="457200" algn="l">
              <a:spcBef>
                <a:spcPts val="360"/>
              </a:spcBef>
              <a:spcAft>
                <a:spcPts val="0"/>
              </a:spcAft>
              <a:buSzPts val="2609"/>
              <a:buNone/>
              <a:defRPr sz="1799">
                <a:solidFill>
                  <a:schemeClr val="dk1"/>
                </a:solidFill>
              </a:defRPr>
            </a:lvl1pPr>
            <a:lvl2pPr indent="-228600" lvl="1" marL="914400" algn="l">
              <a:spcBef>
                <a:spcPts val="600"/>
              </a:spcBef>
              <a:spcAft>
                <a:spcPts val="0"/>
              </a:spcAft>
              <a:buSzPts val="2609"/>
              <a:buNone/>
              <a:defRPr sz="1799">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7" name="Google Shape;127;p16"/>
          <p:cNvSpPr txBox="1"/>
          <p:nvPr>
            <p:ph idx="10" type="dt"/>
          </p:nvPr>
        </p:nvSpPr>
        <p:spPr>
          <a:xfrm>
            <a:off x="9730122" y="5883276"/>
            <a:ext cx="1142702"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6"/>
          <p:cNvSpPr txBox="1"/>
          <p:nvPr>
            <p:ph idx="11" type="ftr"/>
          </p:nvPr>
        </p:nvSpPr>
        <p:spPr>
          <a:xfrm>
            <a:off x="2571610" y="5883276"/>
            <a:ext cx="708233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2" type="sldNum"/>
          </p:nvPr>
        </p:nvSpPr>
        <p:spPr>
          <a:xfrm>
            <a:off x="10949005" y="5883276"/>
            <a:ext cx="551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0" name="Shape 130"/>
        <p:cNvGrpSpPr/>
        <p:nvPr/>
      </p:nvGrpSpPr>
      <p:grpSpPr>
        <a:xfrm>
          <a:off x="0" y="0"/>
          <a:ext cx="0" cy="0"/>
          <a:chOff x="0" y="0"/>
          <a:chExt cx="0" cy="0"/>
        </a:xfrm>
      </p:grpSpPr>
      <p:sp>
        <p:nvSpPr>
          <p:cNvPr id="131" name="Google Shape;131;p17"/>
          <p:cNvSpPr txBox="1"/>
          <p:nvPr>
            <p:ph type="title"/>
          </p:nvPr>
        </p:nvSpPr>
        <p:spPr>
          <a:xfrm>
            <a:off x="1483925" y="685801"/>
            <a:ext cx="10016104" cy="1752599"/>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3999"/>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7"/>
          <p:cNvSpPr txBox="1"/>
          <p:nvPr>
            <p:ph idx="1" type="body"/>
          </p:nvPr>
        </p:nvSpPr>
        <p:spPr>
          <a:xfrm rot="5400000">
            <a:off x="4929876" y="-778951"/>
            <a:ext cx="3124201" cy="10016104"/>
          </a:xfrm>
          <a:prstGeom prst="rect">
            <a:avLst/>
          </a:prstGeom>
          <a:noFill/>
          <a:ln>
            <a:noFill/>
          </a:ln>
        </p:spPr>
        <p:txBody>
          <a:bodyPr anchorCtr="0" anchor="t" bIns="45700" lIns="91425" spcFirstLastPara="1" rIns="91425" wrap="square" tIns="45700"/>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3" name="Google Shape;133;p17"/>
          <p:cNvSpPr txBox="1"/>
          <p:nvPr>
            <p:ph idx="10" type="dt"/>
          </p:nvPr>
        </p:nvSpPr>
        <p:spPr>
          <a:xfrm>
            <a:off x="9730122" y="5883276"/>
            <a:ext cx="1142702"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7"/>
          <p:cNvSpPr txBox="1"/>
          <p:nvPr>
            <p:ph idx="11" type="ftr"/>
          </p:nvPr>
        </p:nvSpPr>
        <p:spPr>
          <a:xfrm>
            <a:off x="2571610" y="5883276"/>
            <a:ext cx="708233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2" type="sldNum"/>
          </p:nvPr>
        </p:nvSpPr>
        <p:spPr>
          <a:xfrm>
            <a:off x="10949005" y="5883276"/>
            <a:ext cx="551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18"/>
          <p:cNvSpPr txBox="1"/>
          <p:nvPr>
            <p:ph type="title"/>
          </p:nvPr>
        </p:nvSpPr>
        <p:spPr>
          <a:xfrm rot="5400000">
            <a:off x="8062375" y="2353546"/>
            <a:ext cx="5105400" cy="1769908"/>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 type="body"/>
          </p:nvPr>
        </p:nvSpPr>
        <p:spPr>
          <a:xfrm rot="5400000">
            <a:off x="2940052" y="-770327"/>
            <a:ext cx="5105400" cy="8017654"/>
          </a:xfrm>
          <a:prstGeom prst="rect">
            <a:avLst/>
          </a:prstGeom>
          <a:noFill/>
          <a:ln>
            <a:noFill/>
          </a:ln>
        </p:spPr>
        <p:txBody>
          <a:bodyPr anchorCtr="0" anchor="t" bIns="45700" lIns="91425" spcFirstLastPara="1" rIns="91425" wrap="square" tIns="45700"/>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9" name="Google Shape;139;p18"/>
          <p:cNvSpPr txBox="1"/>
          <p:nvPr>
            <p:ph idx="10" type="dt"/>
          </p:nvPr>
        </p:nvSpPr>
        <p:spPr>
          <a:xfrm>
            <a:off x="9730122" y="5883276"/>
            <a:ext cx="1142702"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8"/>
          <p:cNvSpPr txBox="1"/>
          <p:nvPr>
            <p:ph idx="11" type="ftr"/>
          </p:nvPr>
        </p:nvSpPr>
        <p:spPr>
          <a:xfrm>
            <a:off x="2571610" y="5883276"/>
            <a:ext cx="708233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2" type="sldNum"/>
          </p:nvPr>
        </p:nvSpPr>
        <p:spPr>
          <a:xfrm>
            <a:off x="10949005" y="5883276"/>
            <a:ext cx="551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5" name="Shape 35"/>
        <p:cNvGrpSpPr/>
        <p:nvPr/>
      </p:nvGrpSpPr>
      <p:grpSpPr>
        <a:xfrm>
          <a:off x="0" y="0"/>
          <a:ext cx="0" cy="0"/>
          <a:chOff x="0" y="0"/>
          <a:chExt cx="0" cy="0"/>
        </a:xfrm>
      </p:grpSpPr>
      <p:sp>
        <p:nvSpPr>
          <p:cNvPr id="36" name="Google Shape;36;p3"/>
          <p:cNvSpPr txBox="1"/>
          <p:nvPr>
            <p:ph type="title"/>
          </p:nvPr>
        </p:nvSpPr>
        <p:spPr>
          <a:xfrm>
            <a:off x="1483925" y="685801"/>
            <a:ext cx="10016104" cy="1752599"/>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
          <p:cNvSpPr txBox="1"/>
          <p:nvPr>
            <p:ph idx="1" type="body"/>
          </p:nvPr>
        </p:nvSpPr>
        <p:spPr>
          <a:xfrm>
            <a:off x="1483924" y="2667000"/>
            <a:ext cx="10016104" cy="3124201"/>
          </a:xfrm>
          <a:prstGeom prst="rect">
            <a:avLst/>
          </a:prstGeom>
          <a:noFill/>
          <a:ln>
            <a:noFill/>
          </a:ln>
        </p:spPr>
        <p:txBody>
          <a:bodyPr anchorCtr="0" anchor="ctr" bIns="45700" lIns="91425" spcFirstLastPara="1" rIns="91425" wrap="square" tIns="45700"/>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8" name="Google Shape;38;p3"/>
          <p:cNvSpPr txBox="1"/>
          <p:nvPr>
            <p:ph idx="10" type="dt"/>
          </p:nvPr>
        </p:nvSpPr>
        <p:spPr>
          <a:xfrm>
            <a:off x="9730122" y="5883276"/>
            <a:ext cx="1142702"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
          <p:cNvSpPr txBox="1"/>
          <p:nvPr>
            <p:ph idx="11" type="ftr"/>
          </p:nvPr>
        </p:nvSpPr>
        <p:spPr>
          <a:xfrm>
            <a:off x="2571610" y="5883276"/>
            <a:ext cx="708233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
          <p:cNvSpPr txBox="1"/>
          <p:nvPr>
            <p:ph idx="12" type="sldNum"/>
          </p:nvPr>
        </p:nvSpPr>
        <p:spPr>
          <a:xfrm>
            <a:off x="10949005" y="5867132"/>
            <a:ext cx="551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Google Shape;42;p4"/>
          <p:cNvSpPr txBox="1"/>
          <p:nvPr>
            <p:ph type="title"/>
          </p:nvPr>
        </p:nvSpPr>
        <p:spPr>
          <a:xfrm>
            <a:off x="1483925" y="685801"/>
            <a:ext cx="10016104" cy="1752599"/>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3999"/>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
          <p:cNvSpPr txBox="1"/>
          <p:nvPr>
            <p:ph idx="1" type="body"/>
          </p:nvPr>
        </p:nvSpPr>
        <p:spPr>
          <a:xfrm>
            <a:off x="1771718" y="2658533"/>
            <a:ext cx="4605988" cy="576262"/>
          </a:xfrm>
          <a:prstGeom prst="rect">
            <a:avLst/>
          </a:prstGeom>
          <a:noFill/>
          <a:ln>
            <a:noFill/>
          </a:ln>
        </p:spPr>
        <p:txBody>
          <a:bodyPr anchorCtr="0" anchor="b" bIns="45700" lIns="91425" spcFirstLastPara="1" rIns="91425" wrap="square" tIns="45700"/>
          <a:lstStyle>
            <a:lvl1pPr indent="-228600" lvl="0" marL="457200" algn="l">
              <a:spcBef>
                <a:spcPts val="560"/>
              </a:spcBef>
              <a:spcAft>
                <a:spcPts val="0"/>
              </a:spcAft>
              <a:buSzPts val="4059"/>
              <a:buNone/>
              <a:defRPr b="0" sz="2799">
                <a:solidFill>
                  <a:srgbClr val="1186C3"/>
                </a:solidFill>
              </a:defRPr>
            </a:lvl1pPr>
            <a:lvl2pPr indent="-228600" lvl="1" marL="914400" algn="l">
              <a:spcBef>
                <a:spcPts val="600"/>
              </a:spcBef>
              <a:spcAft>
                <a:spcPts val="0"/>
              </a:spcAft>
              <a:buSzPts val="2899"/>
              <a:buNone/>
              <a:defRPr b="1" sz="1999"/>
            </a:lvl2pPr>
            <a:lvl3pPr indent="-228600" lvl="2" marL="1371600" algn="l">
              <a:spcBef>
                <a:spcPts val="600"/>
              </a:spcBef>
              <a:spcAft>
                <a:spcPts val="0"/>
              </a:spcAft>
              <a:buSzPts val="2609"/>
              <a:buNone/>
              <a:defRPr b="1" sz="1799"/>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44" name="Google Shape;44;p4"/>
          <p:cNvSpPr txBox="1"/>
          <p:nvPr>
            <p:ph idx="2" type="body"/>
          </p:nvPr>
        </p:nvSpPr>
        <p:spPr>
          <a:xfrm>
            <a:off x="1483925" y="3335337"/>
            <a:ext cx="4893781" cy="2455862"/>
          </a:xfrm>
          <a:prstGeom prst="rect">
            <a:avLst/>
          </a:prstGeom>
          <a:noFill/>
          <a:ln>
            <a:noFill/>
          </a:ln>
        </p:spPr>
        <p:txBody>
          <a:bodyPr anchorCtr="0" anchor="t" bIns="45700" lIns="91425" spcFirstLastPara="1" rIns="91425" wrap="square" tIns="45700"/>
          <a:lstStyle>
            <a:lvl1pPr indent="-394242" lvl="0" marL="457200" algn="l">
              <a:spcBef>
                <a:spcPts val="360"/>
              </a:spcBef>
              <a:spcAft>
                <a:spcPts val="0"/>
              </a:spcAft>
              <a:buSzPts val="2609"/>
              <a:buChar char="•"/>
              <a:defRPr sz="1799"/>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5" name="Google Shape;45;p4"/>
          <p:cNvSpPr txBox="1"/>
          <p:nvPr>
            <p:ph idx="3" type="body"/>
          </p:nvPr>
        </p:nvSpPr>
        <p:spPr>
          <a:xfrm>
            <a:off x="6878696" y="2667000"/>
            <a:ext cx="4621333" cy="576262"/>
          </a:xfrm>
          <a:prstGeom prst="rect">
            <a:avLst/>
          </a:prstGeom>
          <a:noFill/>
          <a:ln>
            <a:noFill/>
          </a:ln>
        </p:spPr>
        <p:txBody>
          <a:bodyPr anchorCtr="0" anchor="b" bIns="45700" lIns="91425" spcFirstLastPara="1" rIns="91425" wrap="square" tIns="45700"/>
          <a:lstStyle>
            <a:lvl1pPr indent="-228600" lvl="0" marL="457200" algn="l">
              <a:spcBef>
                <a:spcPts val="560"/>
              </a:spcBef>
              <a:spcAft>
                <a:spcPts val="0"/>
              </a:spcAft>
              <a:buSzPts val="4059"/>
              <a:buNone/>
              <a:defRPr b="0" sz="2799">
                <a:solidFill>
                  <a:srgbClr val="1186C3"/>
                </a:solidFill>
              </a:defRPr>
            </a:lvl1pPr>
            <a:lvl2pPr indent="-228600" lvl="1" marL="914400" algn="l">
              <a:spcBef>
                <a:spcPts val="600"/>
              </a:spcBef>
              <a:spcAft>
                <a:spcPts val="0"/>
              </a:spcAft>
              <a:buSzPts val="2899"/>
              <a:buNone/>
              <a:defRPr b="1" sz="1999"/>
            </a:lvl2pPr>
            <a:lvl3pPr indent="-228600" lvl="2" marL="1371600" algn="l">
              <a:spcBef>
                <a:spcPts val="600"/>
              </a:spcBef>
              <a:spcAft>
                <a:spcPts val="0"/>
              </a:spcAft>
              <a:buSzPts val="2609"/>
              <a:buNone/>
              <a:defRPr b="1" sz="1799"/>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46" name="Google Shape;46;p4"/>
          <p:cNvSpPr txBox="1"/>
          <p:nvPr>
            <p:ph idx="4" type="body"/>
          </p:nvPr>
        </p:nvSpPr>
        <p:spPr>
          <a:xfrm>
            <a:off x="6606246" y="3335337"/>
            <a:ext cx="4893781" cy="2455862"/>
          </a:xfrm>
          <a:prstGeom prst="rect">
            <a:avLst/>
          </a:prstGeom>
          <a:noFill/>
          <a:ln>
            <a:noFill/>
          </a:ln>
        </p:spPr>
        <p:txBody>
          <a:bodyPr anchorCtr="0" anchor="t" bIns="45700" lIns="91425" spcFirstLastPara="1" rIns="91425" wrap="square" tIns="45700"/>
          <a:lstStyle>
            <a:lvl1pPr indent="-394242" lvl="0" marL="457200" algn="l">
              <a:spcBef>
                <a:spcPts val="360"/>
              </a:spcBef>
              <a:spcAft>
                <a:spcPts val="0"/>
              </a:spcAft>
              <a:buSzPts val="2609"/>
              <a:buChar char="•"/>
              <a:defRPr sz="1799"/>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7" name="Google Shape;47;p4"/>
          <p:cNvSpPr txBox="1"/>
          <p:nvPr>
            <p:ph idx="10" type="dt"/>
          </p:nvPr>
        </p:nvSpPr>
        <p:spPr>
          <a:xfrm>
            <a:off x="9730122" y="5883276"/>
            <a:ext cx="1142702"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1" type="ftr"/>
          </p:nvPr>
        </p:nvSpPr>
        <p:spPr>
          <a:xfrm>
            <a:off x="2571610" y="5883276"/>
            <a:ext cx="708233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2" type="sldNum"/>
          </p:nvPr>
        </p:nvSpPr>
        <p:spPr>
          <a:xfrm>
            <a:off x="10949005" y="5883276"/>
            <a:ext cx="551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0" name="Shape 50"/>
        <p:cNvGrpSpPr/>
        <p:nvPr/>
      </p:nvGrpSpPr>
      <p:grpSpPr>
        <a:xfrm>
          <a:off x="0" y="0"/>
          <a:ext cx="0" cy="0"/>
          <a:chOff x="0" y="0"/>
          <a:chExt cx="0" cy="0"/>
        </a:xfrm>
      </p:grpSpPr>
      <p:sp>
        <p:nvSpPr>
          <p:cNvPr id="51" name="Google Shape;51;p5"/>
          <p:cNvSpPr txBox="1"/>
          <p:nvPr>
            <p:ph type="title"/>
          </p:nvPr>
        </p:nvSpPr>
        <p:spPr>
          <a:xfrm>
            <a:off x="1483926" y="1600200"/>
            <a:ext cx="3548197" cy="1371600"/>
          </a:xfrm>
          <a:prstGeom prst="rect">
            <a:avLst/>
          </a:prstGeom>
          <a:noFill/>
          <a:ln>
            <a:noFill/>
          </a:ln>
        </p:spPr>
        <p:txBody>
          <a:bodyPr anchorCtr="0" anchor="b" bIns="45700" lIns="91425" spcFirstLastPara="1" rIns="91425" wrap="square" tIns="45700"/>
          <a:lstStyle>
            <a:lvl1pPr lvl="0" algn="ctr">
              <a:spcBef>
                <a:spcPts val="0"/>
              </a:spcBef>
              <a:spcAft>
                <a:spcPts val="0"/>
              </a:spcAft>
              <a:buClr>
                <a:schemeClr val="dk1"/>
              </a:buClr>
              <a:buSzPts val="2399"/>
              <a:buFont typeface="Corbel"/>
              <a:buNone/>
              <a:defRPr b="0" sz="2399"/>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 type="body"/>
          </p:nvPr>
        </p:nvSpPr>
        <p:spPr>
          <a:xfrm>
            <a:off x="5260663" y="685800"/>
            <a:ext cx="6239365" cy="5105401"/>
          </a:xfrm>
          <a:prstGeom prst="rect">
            <a:avLst/>
          </a:prstGeom>
          <a:noFill/>
          <a:ln>
            <a:noFill/>
          </a:ln>
        </p:spPr>
        <p:txBody>
          <a:bodyPr anchorCtr="0" anchor="ctr" bIns="45700" lIns="91425" spcFirstLastPara="1" rIns="91425" wrap="square" tIns="45700"/>
          <a:lstStyle>
            <a:lvl1pPr indent="-412657" lvl="0" marL="457200" algn="l">
              <a:spcBef>
                <a:spcPts val="400"/>
              </a:spcBef>
              <a:spcAft>
                <a:spcPts val="0"/>
              </a:spcAft>
              <a:buSzPts val="2899"/>
              <a:buChar char="•"/>
              <a:defRPr sz="1999"/>
            </a:lvl1pPr>
            <a:lvl2pPr indent="-394242" lvl="1" marL="914400" algn="l">
              <a:spcBef>
                <a:spcPts val="600"/>
              </a:spcBef>
              <a:spcAft>
                <a:spcPts val="0"/>
              </a:spcAft>
              <a:buSzPts val="2609"/>
              <a:buChar char="•"/>
              <a:defRPr sz="1799"/>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53" name="Google Shape;53;p5"/>
          <p:cNvSpPr txBox="1"/>
          <p:nvPr>
            <p:ph idx="2" type="body"/>
          </p:nvPr>
        </p:nvSpPr>
        <p:spPr>
          <a:xfrm>
            <a:off x="1483926" y="2971800"/>
            <a:ext cx="3548197" cy="1828800"/>
          </a:xfrm>
          <a:prstGeom prst="rect">
            <a:avLst/>
          </a:prstGeom>
          <a:noFill/>
          <a:ln>
            <a:noFill/>
          </a:ln>
        </p:spPr>
        <p:txBody>
          <a:bodyPr anchorCtr="0" anchor="ctr" bIns="45700" lIns="91425" spcFirstLastPara="1" rIns="91425" wrap="square" tIns="45700"/>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54" name="Google Shape;54;p5"/>
          <p:cNvSpPr txBox="1"/>
          <p:nvPr>
            <p:ph idx="10" type="dt"/>
          </p:nvPr>
        </p:nvSpPr>
        <p:spPr>
          <a:xfrm>
            <a:off x="9730122" y="5883276"/>
            <a:ext cx="1142702"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1" type="ftr"/>
          </p:nvPr>
        </p:nvSpPr>
        <p:spPr>
          <a:xfrm>
            <a:off x="2571610" y="5883276"/>
            <a:ext cx="708233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2" type="sldNum"/>
          </p:nvPr>
        </p:nvSpPr>
        <p:spPr>
          <a:xfrm>
            <a:off x="10949005" y="5883276"/>
            <a:ext cx="551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7" name="Shape 57"/>
        <p:cNvGrpSpPr/>
        <p:nvPr/>
      </p:nvGrpSpPr>
      <p:grpSpPr>
        <a:xfrm>
          <a:off x="0" y="0"/>
          <a:ext cx="0" cy="0"/>
          <a:chOff x="0" y="0"/>
          <a:chExt cx="0" cy="0"/>
        </a:xfrm>
      </p:grpSpPr>
      <p:sp>
        <p:nvSpPr>
          <p:cNvPr id="58" name="Google Shape;58;p6"/>
          <p:cNvSpPr txBox="1"/>
          <p:nvPr>
            <p:ph type="title"/>
          </p:nvPr>
        </p:nvSpPr>
        <p:spPr>
          <a:xfrm>
            <a:off x="2571610" y="2666999"/>
            <a:ext cx="8928421" cy="2110382"/>
          </a:xfrm>
          <a:prstGeom prst="rect">
            <a:avLst/>
          </a:prstGeom>
          <a:noFill/>
          <a:ln>
            <a:noFill/>
          </a:ln>
        </p:spPr>
        <p:txBody>
          <a:bodyPr anchorCtr="0" anchor="b" bIns="45700" lIns="91425" spcFirstLastPara="1" rIns="91425" wrap="square" tIns="45700"/>
          <a:lstStyle>
            <a:lvl1pPr lvl="0" algn="r">
              <a:spcBef>
                <a:spcPts val="0"/>
              </a:spcBef>
              <a:spcAft>
                <a:spcPts val="0"/>
              </a:spcAft>
              <a:buClr>
                <a:schemeClr val="dk1"/>
              </a:buClr>
              <a:buSzPts val="3999"/>
              <a:buFont typeface="Corbel"/>
              <a:buNone/>
              <a:defRPr b="0" sz="3999"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 type="body"/>
          </p:nvPr>
        </p:nvSpPr>
        <p:spPr>
          <a:xfrm>
            <a:off x="2571608" y="4777381"/>
            <a:ext cx="8928422" cy="860400"/>
          </a:xfrm>
          <a:prstGeom prst="rect">
            <a:avLst/>
          </a:prstGeom>
          <a:noFill/>
          <a:ln>
            <a:noFill/>
          </a:ln>
        </p:spPr>
        <p:txBody>
          <a:bodyPr anchorCtr="0" anchor="t" bIns="45700" lIns="91425" spcFirstLastPara="1" rIns="91425" wrap="square" tIns="45700"/>
          <a:lstStyle>
            <a:lvl1pPr indent="-228600" lvl="0" marL="457200" algn="r">
              <a:spcBef>
                <a:spcPts val="400"/>
              </a:spcBef>
              <a:spcAft>
                <a:spcPts val="0"/>
              </a:spcAft>
              <a:buSzPts val="2899"/>
              <a:buNone/>
              <a:defRPr sz="1999">
                <a:solidFill>
                  <a:schemeClr val="dk1"/>
                </a:solidFill>
              </a:defRPr>
            </a:lvl1pPr>
            <a:lvl2pPr indent="-228600" lvl="1" marL="914400" algn="l">
              <a:spcBef>
                <a:spcPts val="600"/>
              </a:spcBef>
              <a:spcAft>
                <a:spcPts val="0"/>
              </a:spcAft>
              <a:buSzPts val="2609"/>
              <a:buNone/>
              <a:defRPr sz="1799">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60" name="Google Shape;60;p6"/>
          <p:cNvSpPr txBox="1"/>
          <p:nvPr>
            <p:ph idx="10" type="dt"/>
          </p:nvPr>
        </p:nvSpPr>
        <p:spPr>
          <a:xfrm>
            <a:off x="9730122" y="5883276"/>
            <a:ext cx="1142702"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1" type="ftr"/>
          </p:nvPr>
        </p:nvSpPr>
        <p:spPr>
          <a:xfrm>
            <a:off x="2571610" y="5883276"/>
            <a:ext cx="708233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
          <p:cNvSpPr txBox="1"/>
          <p:nvPr>
            <p:ph idx="12" type="sldNum"/>
          </p:nvPr>
        </p:nvSpPr>
        <p:spPr>
          <a:xfrm>
            <a:off x="10949005" y="5883276"/>
            <a:ext cx="551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3" name="Shape 63"/>
        <p:cNvGrpSpPr/>
        <p:nvPr/>
      </p:nvGrpSpPr>
      <p:grpSpPr>
        <a:xfrm>
          <a:off x="0" y="0"/>
          <a:ext cx="0" cy="0"/>
          <a:chOff x="0" y="0"/>
          <a:chExt cx="0" cy="0"/>
        </a:xfrm>
      </p:grpSpPr>
      <p:sp>
        <p:nvSpPr>
          <p:cNvPr id="64" name="Google Shape;64;p7"/>
          <p:cNvSpPr txBox="1"/>
          <p:nvPr>
            <p:ph type="title"/>
          </p:nvPr>
        </p:nvSpPr>
        <p:spPr>
          <a:xfrm>
            <a:off x="1483925" y="685801"/>
            <a:ext cx="10016104" cy="1752599"/>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p:nvPr>
            <p:ph idx="1" type="body"/>
          </p:nvPr>
        </p:nvSpPr>
        <p:spPr>
          <a:xfrm>
            <a:off x="1483926" y="2667000"/>
            <a:ext cx="4893780" cy="3124201"/>
          </a:xfrm>
          <a:prstGeom prst="rect">
            <a:avLst/>
          </a:prstGeom>
          <a:noFill/>
          <a:ln>
            <a:noFill/>
          </a:ln>
        </p:spPr>
        <p:txBody>
          <a:bodyPr anchorCtr="0" anchor="ctr" bIns="45700" lIns="91425" spcFirstLastPara="1" rIns="91425" wrap="square" tIns="45700"/>
          <a:lstStyle>
            <a:lvl1pPr indent="-394242" lvl="0" marL="457200" algn="l">
              <a:spcBef>
                <a:spcPts val="360"/>
              </a:spcBef>
              <a:spcAft>
                <a:spcPts val="0"/>
              </a:spcAft>
              <a:buSzPts val="2609"/>
              <a:buChar char="•"/>
              <a:defRPr sz="1799"/>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6" name="Google Shape;66;p7"/>
          <p:cNvSpPr txBox="1"/>
          <p:nvPr>
            <p:ph idx="2" type="body"/>
          </p:nvPr>
        </p:nvSpPr>
        <p:spPr>
          <a:xfrm>
            <a:off x="6606246" y="2667000"/>
            <a:ext cx="4893781" cy="3124200"/>
          </a:xfrm>
          <a:prstGeom prst="rect">
            <a:avLst/>
          </a:prstGeom>
          <a:noFill/>
          <a:ln>
            <a:noFill/>
          </a:ln>
        </p:spPr>
        <p:txBody>
          <a:bodyPr anchorCtr="0" anchor="ctr" bIns="45700" lIns="91425" spcFirstLastPara="1" rIns="91425" wrap="square" tIns="45700"/>
          <a:lstStyle>
            <a:lvl1pPr indent="-394242" lvl="0" marL="457200" algn="l">
              <a:spcBef>
                <a:spcPts val="360"/>
              </a:spcBef>
              <a:spcAft>
                <a:spcPts val="0"/>
              </a:spcAft>
              <a:buSzPts val="2609"/>
              <a:buChar char="•"/>
              <a:defRPr sz="1799"/>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7" name="Google Shape;67;p7"/>
          <p:cNvSpPr txBox="1"/>
          <p:nvPr>
            <p:ph idx="10" type="dt"/>
          </p:nvPr>
        </p:nvSpPr>
        <p:spPr>
          <a:xfrm>
            <a:off x="9730122" y="5883276"/>
            <a:ext cx="1142702"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1" type="ftr"/>
          </p:nvPr>
        </p:nvSpPr>
        <p:spPr>
          <a:xfrm>
            <a:off x="2571610" y="5883276"/>
            <a:ext cx="708233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2" type="sldNum"/>
          </p:nvPr>
        </p:nvSpPr>
        <p:spPr>
          <a:xfrm>
            <a:off x="10949005" y="5883276"/>
            <a:ext cx="551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8"/>
          <p:cNvSpPr txBox="1"/>
          <p:nvPr>
            <p:ph type="title"/>
          </p:nvPr>
        </p:nvSpPr>
        <p:spPr>
          <a:xfrm>
            <a:off x="1483925" y="685801"/>
            <a:ext cx="10016104" cy="1752599"/>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
          <p:cNvSpPr txBox="1"/>
          <p:nvPr>
            <p:ph idx="10" type="dt"/>
          </p:nvPr>
        </p:nvSpPr>
        <p:spPr>
          <a:xfrm>
            <a:off x="9730122" y="5883276"/>
            <a:ext cx="1142702"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1" type="ftr"/>
          </p:nvPr>
        </p:nvSpPr>
        <p:spPr>
          <a:xfrm>
            <a:off x="2571610" y="5883276"/>
            <a:ext cx="708233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2" type="sldNum"/>
          </p:nvPr>
        </p:nvSpPr>
        <p:spPr>
          <a:xfrm>
            <a:off x="10949005" y="5883276"/>
            <a:ext cx="551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5" name="Shape 75"/>
        <p:cNvGrpSpPr/>
        <p:nvPr/>
      </p:nvGrpSpPr>
      <p:grpSpPr>
        <a:xfrm>
          <a:off x="0" y="0"/>
          <a:ext cx="0" cy="0"/>
          <a:chOff x="0" y="0"/>
          <a:chExt cx="0" cy="0"/>
        </a:xfrm>
      </p:grpSpPr>
      <p:sp>
        <p:nvSpPr>
          <p:cNvPr id="76" name="Google Shape;76;p9"/>
          <p:cNvSpPr txBox="1"/>
          <p:nvPr>
            <p:ph idx="10" type="dt"/>
          </p:nvPr>
        </p:nvSpPr>
        <p:spPr>
          <a:xfrm>
            <a:off x="9730122" y="5883276"/>
            <a:ext cx="1142702"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1" type="ftr"/>
          </p:nvPr>
        </p:nvSpPr>
        <p:spPr>
          <a:xfrm>
            <a:off x="2571610" y="5883276"/>
            <a:ext cx="708233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2" type="sldNum"/>
          </p:nvPr>
        </p:nvSpPr>
        <p:spPr>
          <a:xfrm>
            <a:off x="10949005" y="5883276"/>
            <a:ext cx="551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9" name="Shape 79"/>
        <p:cNvGrpSpPr/>
        <p:nvPr/>
      </p:nvGrpSpPr>
      <p:grpSpPr>
        <a:xfrm>
          <a:off x="0" y="0"/>
          <a:ext cx="0" cy="0"/>
          <a:chOff x="0" y="0"/>
          <a:chExt cx="0" cy="0"/>
        </a:xfrm>
      </p:grpSpPr>
      <p:sp>
        <p:nvSpPr>
          <p:cNvPr id="80" name="Google Shape;80;p10"/>
          <p:cNvSpPr txBox="1"/>
          <p:nvPr>
            <p:ph type="title"/>
          </p:nvPr>
        </p:nvSpPr>
        <p:spPr>
          <a:xfrm>
            <a:off x="1482338" y="1752599"/>
            <a:ext cx="5424745" cy="1371600"/>
          </a:xfrm>
          <a:prstGeom prst="rect">
            <a:avLst/>
          </a:prstGeom>
          <a:noFill/>
          <a:ln>
            <a:noFill/>
          </a:ln>
        </p:spPr>
        <p:txBody>
          <a:bodyPr anchorCtr="0" anchor="b" bIns="45700" lIns="91425" spcFirstLastPara="1" rIns="91425" wrap="square" tIns="45700"/>
          <a:lstStyle>
            <a:lvl1pPr lvl="0" algn="ctr">
              <a:spcBef>
                <a:spcPts val="0"/>
              </a:spcBef>
              <a:spcAft>
                <a:spcPts val="0"/>
              </a:spcAft>
              <a:buClr>
                <a:schemeClr val="dk1"/>
              </a:buClr>
              <a:buSzPts val="2799"/>
              <a:buFont typeface="Corbel"/>
              <a:buNone/>
              <a:defRPr b="0" sz="2799"/>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p:nvPr>
            <p:ph idx="2" type="pic"/>
          </p:nvPr>
        </p:nvSpPr>
        <p:spPr>
          <a:xfrm>
            <a:off x="7592704" y="914400"/>
            <a:ext cx="3280120" cy="4572000"/>
          </a:xfrm>
          <a:prstGeom prst="roundRect">
            <a:avLst>
              <a:gd fmla="val 42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lstStyle>
            <a:lvl1pPr lvl="0" marR="0" rtl="0" algn="ctr">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lvl="1"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2pPr>
            <a:lvl3pPr lvl="2"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3pPr>
            <a:lvl4pPr lvl="3"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lvl="4"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5pPr>
            <a:lvl6pPr lvl="5"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6pPr>
            <a:lvl7pPr lvl="6"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7pPr>
            <a:lvl8pPr lvl="7"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8pPr>
            <a:lvl9pPr lvl="8" marR="0" rtl="0" algn="l">
              <a:spcBef>
                <a:spcPts val="600"/>
              </a:spcBef>
              <a:spcAft>
                <a:spcPts val="600"/>
              </a:spcAft>
              <a:buClr>
                <a:srgbClr val="1186C3"/>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82" name="Google Shape;82;p10"/>
          <p:cNvSpPr txBox="1"/>
          <p:nvPr>
            <p:ph idx="1" type="body"/>
          </p:nvPr>
        </p:nvSpPr>
        <p:spPr>
          <a:xfrm>
            <a:off x="1482338" y="3124199"/>
            <a:ext cx="5424745" cy="1828800"/>
          </a:xfrm>
          <a:prstGeom prst="rect">
            <a:avLst/>
          </a:prstGeom>
          <a:noFill/>
          <a:ln>
            <a:noFill/>
          </a:ln>
        </p:spPr>
        <p:txBody>
          <a:bodyPr anchorCtr="0" anchor="ctr" bIns="45700" lIns="91425" spcFirstLastPara="1" rIns="91425" wrap="square" tIns="45700"/>
          <a:lstStyle>
            <a:lvl1pPr indent="-228600" lvl="0" marL="457200" algn="ctr">
              <a:spcBef>
                <a:spcPts val="360"/>
              </a:spcBef>
              <a:spcAft>
                <a:spcPts val="0"/>
              </a:spcAft>
              <a:buSzPts val="2609"/>
              <a:buNone/>
              <a:defRPr sz="1799"/>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3" name="Google Shape;83;p10"/>
          <p:cNvSpPr txBox="1"/>
          <p:nvPr>
            <p:ph idx="10" type="dt"/>
          </p:nvPr>
        </p:nvSpPr>
        <p:spPr>
          <a:xfrm>
            <a:off x="9730122" y="5883276"/>
            <a:ext cx="1142702"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1" type="ftr"/>
          </p:nvPr>
        </p:nvSpPr>
        <p:spPr>
          <a:xfrm>
            <a:off x="2571610" y="5883276"/>
            <a:ext cx="708233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2" type="sldNum"/>
          </p:nvPr>
        </p:nvSpPr>
        <p:spPr>
          <a:xfrm>
            <a:off x="10949005" y="5883276"/>
            <a:ext cx="551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
          <p:cNvGrpSpPr/>
          <p:nvPr/>
        </p:nvGrpSpPr>
        <p:grpSpPr>
          <a:xfrm>
            <a:off x="150773" y="1"/>
            <a:ext cx="2436178" cy="6858001"/>
            <a:chOff x="1320800" y="0"/>
            <a:chExt cx="2436813" cy="6858001"/>
          </a:xfrm>
        </p:grpSpPr>
        <p:sp>
          <p:nvSpPr>
            <p:cNvPr id="11" name="Google Shape;11;p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1"/>
          <p:cNvSpPr txBox="1"/>
          <p:nvPr>
            <p:ph type="title"/>
          </p:nvPr>
        </p:nvSpPr>
        <p:spPr>
          <a:xfrm>
            <a:off x="1483925" y="685801"/>
            <a:ext cx="10016104" cy="1752599"/>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3999"/>
              <a:buFont typeface="Corbel"/>
              <a:buNone/>
              <a:defRPr b="0" i="0" sz="3999"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1483924" y="2667000"/>
            <a:ext cx="10016104" cy="3124201"/>
          </a:xfrm>
          <a:prstGeom prst="rect">
            <a:avLst/>
          </a:prstGeom>
          <a:noFill/>
          <a:ln>
            <a:noFill/>
          </a:ln>
        </p:spPr>
        <p:txBody>
          <a:bodyPr anchorCtr="0" anchor="ctr" bIns="45700" lIns="91425" spcFirstLastPara="1" rIns="91425" wrap="square" tIns="45700"/>
          <a:lstStyle>
            <a:lvl1pPr indent="-449487" lvl="0" marL="457200" marR="0" rtl="0" algn="l">
              <a:spcBef>
                <a:spcPts val="480"/>
              </a:spcBef>
              <a:spcAft>
                <a:spcPts val="0"/>
              </a:spcAft>
              <a:buClr>
                <a:srgbClr val="1186C3"/>
              </a:buClr>
              <a:buSzPts val="3479"/>
              <a:buFont typeface="Arial"/>
              <a:buChar char="•"/>
              <a:defRPr b="0" i="0" sz="2399" u="none" cap="none" strike="noStrike">
                <a:solidFill>
                  <a:schemeClr val="dk1"/>
                </a:solidFill>
                <a:latin typeface="Corbel"/>
                <a:ea typeface="Corbel"/>
                <a:cs typeface="Corbel"/>
                <a:sym typeface="Corbel"/>
              </a:defRPr>
            </a:lvl1pPr>
            <a:lvl2pPr indent="-412657" lvl="1" marL="914400" marR="0" rtl="0" algn="l">
              <a:spcBef>
                <a:spcPts val="600"/>
              </a:spcBef>
              <a:spcAft>
                <a:spcPts val="0"/>
              </a:spcAft>
              <a:buClr>
                <a:srgbClr val="1186C3"/>
              </a:buClr>
              <a:buSzPts val="2899"/>
              <a:buFont typeface="Arial"/>
              <a:buChar char="•"/>
              <a:defRPr b="0" i="0" sz="1999" u="none" cap="none" strike="noStrike">
                <a:solidFill>
                  <a:schemeClr val="dk1"/>
                </a:solidFill>
                <a:latin typeface="Corbel"/>
                <a:ea typeface="Corbel"/>
                <a:cs typeface="Corbel"/>
                <a:sym typeface="Corbel"/>
              </a:defRPr>
            </a:lvl2pPr>
            <a:lvl3pPr indent="-394242" lvl="2" marL="1371600" marR="0" rtl="0" algn="l">
              <a:spcBef>
                <a:spcPts val="600"/>
              </a:spcBef>
              <a:spcAft>
                <a:spcPts val="0"/>
              </a:spcAft>
              <a:buClr>
                <a:srgbClr val="1186C3"/>
              </a:buClr>
              <a:buSzPts val="2609"/>
              <a:buFont typeface="Arial"/>
              <a:buChar char="•"/>
              <a:defRPr b="0" i="0" sz="1799"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1"/>
          <p:cNvSpPr txBox="1"/>
          <p:nvPr>
            <p:ph idx="10" type="dt"/>
          </p:nvPr>
        </p:nvSpPr>
        <p:spPr>
          <a:xfrm>
            <a:off x="9730122" y="5883276"/>
            <a:ext cx="1142702"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0" name="Google Shape;20;p1"/>
          <p:cNvSpPr txBox="1"/>
          <p:nvPr>
            <p:ph idx="11" type="ftr"/>
          </p:nvPr>
        </p:nvSpPr>
        <p:spPr>
          <a:xfrm>
            <a:off x="2571610" y="5883276"/>
            <a:ext cx="708233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1" name="Google Shape;21;p1"/>
          <p:cNvSpPr txBox="1"/>
          <p:nvPr>
            <p:ph idx="12" type="sldNum"/>
          </p:nvPr>
        </p:nvSpPr>
        <p:spPr>
          <a:xfrm>
            <a:off x="10949005" y="5883276"/>
            <a:ext cx="55102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www.allthelyrics.com/lyrics/led_zeppeli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9"/>
          <p:cNvSpPr txBox="1"/>
          <p:nvPr/>
        </p:nvSpPr>
        <p:spPr>
          <a:xfrm>
            <a:off x="4265612" y="5793635"/>
            <a:ext cx="7391400" cy="75713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None/>
            </a:pPr>
            <a:r>
              <a:rPr b="0" i="0" lang="en-US" sz="2400" u="none" cap="none" strike="noStrike">
                <a:solidFill>
                  <a:schemeClr val="dk1"/>
                </a:solidFill>
                <a:latin typeface="Corbel"/>
                <a:ea typeface="Corbel"/>
                <a:cs typeface="Corbel"/>
                <a:sym typeface="Corbel"/>
              </a:rPr>
              <a:t>Kaiyu Chen, Brian Rafferty, Richard Estes</a:t>
            </a:r>
            <a:endParaRPr b="0" i="0" sz="2400" u="none" cap="none" strike="noStrike">
              <a:solidFill>
                <a:schemeClr val="dk1"/>
              </a:solidFill>
              <a:latin typeface="Corbel"/>
              <a:ea typeface="Corbel"/>
              <a:cs typeface="Corbel"/>
              <a:sym typeface="Corbel"/>
            </a:endParaRPr>
          </a:p>
          <a:p>
            <a:pPr indent="0" lvl="0" marL="0" marR="0" rtl="0" algn="r">
              <a:lnSpc>
                <a:spcPct val="90000"/>
              </a:lnSpc>
              <a:spcBef>
                <a:spcPts val="0"/>
              </a:spcBef>
              <a:spcAft>
                <a:spcPts val="0"/>
              </a:spcAft>
              <a:buNone/>
            </a:pPr>
            <a:r>
              <a:rPr b="0" i="0" lang="en-US" sz="2400" u="none" cap="none" strike="noStrike">
                <a:solidFill>
                  <a:schemeClr val="dk1"/>
                </a:solidFill>
                <a:latin typeface="Corbel"/>
                <a:ea typeface="Corbel"/>
                <a:cs typeface="Corbel"/>
                <a:sym typeface="Corbel"/>
              </a:rPr>
              <a:t>CS 582</a:t>
            </a:r>
            <a:endParaRPr/>
          </a:p>
        </p:txBody>
      </p:sp>
      <p:sp>
        <p:nvSpPr>
          <p:cNvPr id="147" name="Google Shape;147;p19"/>
          <p:cNvSpPr txBox="1"/>
          <p:nvPr/>
        </p:nvSpPr>
        <p:spPr>
          <a:xfrm>
            <a:off x="1522412" y="609600"/>
            <a:ext cx="4571999" cy="43396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i="0" lang="en-US" sz="2400" u="none" cap="none" strike="noStrike">
                <a:solidFill>
                  <a:schemeClr val="dk1"/>
                </a:solidFill>
                <a:latin typeface="Corbel"/>
                <a:ea typeface="Corbel"/>
                <a:cs typeface="Corbel"/>
                <a:sym typeface="Corbel"/>
              </a:rPr>
              <a:t>April 29, 2019</a:t>
            </a:r>
            <a:endParaRPr b="0" i="0" sz="2400" u="none" cap="none" strike="noStrike">
              <a:solidFill>
                <a:schemeClr val="dk1"/>
              </a:solidFill>
              <a:latin typeface="Corbel"/>
              <a:ea typeface="Corbel"/>
              <a:cs typeface="Corbel"/>
              <a:sym typeface="Corbel"/>
            </a:endParaRPr>
          </a:p>
        </p:txBody>
      </p:sp>
      <p:sp>
        <p:nvSpPr>
          <p:cNvPr id="148" name="Google Shape;148;p19"/>
          <p:cNvSpPr txBox="1"/>
          <p:nvPr>
            <p:ph type="ctrTitle"/>
          </p:nvPr>
        </p:nvSpPr>
        <p:spPr>
          <a:xfrm>
            <a:off x="2927638" y="1380069"/>
            <a:ext cx="8572389" cy="261619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5900"/>
              <a:buFont typeface="Corbel"/>
              <a:buNone/>
            </a:pPr>
            <a:r>
              <a:rPr lang="en-US"/>
              <a:t>Artificial Led Zeppelin</a:t>
            </a:r>
            <a:endParaRPr/>
          </a:p>
        </p:txBody>
      </p:sp>
      <p:sp>
        <p:nvSpPr>
          <p:cNvPr id="149" name="Google Shape;149;p19"/>
          <p:cNvSpPr txBox="1"/>
          <p:nvPr>
            <p:ph idx="1" type="subTitle"/>
          </p:nvPr>
        </p:nvSpPr>
        <p:spPr>
          <a:xfrm>
            <a:off x="1522412" y="4909268"/>
            <a:ext cx="9143999" cy="1066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2900"/>
              <a:buNone/>
            </a:pPr>
            <a:r>
              <a:rPr lang="en-US"/>
              <a:t>CS 582 Semester Project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483926" y="1600200"/>
            <a:ext cx="3548100" cy="1371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References</a:t>
            </a:r>
            <a:endParaRPr/>
          </a:p>
        </p:txBody>
      </p:sp>
      <p:sp>
        <p:nvSpPr>
          <p:cNvPr id="232" name="Google Shape;232;p28"/>
          <p:cNvSpPr txBox="1"/>
          <p:nvPr>
            <p:ph idx="1" type="body"/>
          </p:nvPr>
        </p:nvSpPr>
        <p:spPr>
          <a:xfrm>
            <a:off x="5260663" y="1187175"/>
            <a:ext cx="6239400" cy="5105400"/>
          </a:xfrm>
          <a:prstGeom prst="rect">
            <a:avLst/>
          </a:prstGeom>
        </p:spPr>
        <p:txBody>
          <a:bodyPr anchorCtr="0" anchor="ctr" bIns="45700" lIns="91425" spcFirstLastPara="1" rIns="91425" wrap="square" tIns="45700">
            <a:noAutofit/>
          </a:bodyPr>
          <a:lstStyle/>
          <a:p>
            <a:pPr indent="-225021" lvl="0" marL="285663" rtl="0" algn="l">
              <a:spcBef>
                <a:spcPts val="0"/>
              </a:spcBef>
              <a:spcAft>
                <a:spcPts val="0"/>
              </a:spcAft>
              <a:buClr>
                <a:srgbClr val="000000"/>
              </a:buClr>
              <a:buSzPts val="1800"/>
              <a:buFont typeface="Corbel"/>
              <a:buChar char="●"/>
            </a:pPr>
            <a:r>
              <a:rPr lang="en-US" sz="1800"/>
              <a:t>Lecture on RNN’s that was very helpful to our understanding</a:t>
            </a:r>
            <a:endParaRPr sz="1800"/>
          </a:p>
          <a:p>
            <a:pPr indent="-342900" lvl="1" marL="914400" rtl="0" algn="l">
              <a:spcBef>
                <a:spcPts val="0"/>
              </a:spcBef>
              <a:spcAft>
                <a:spcPts val="0"/>
              </a:spcAft>
              <a:buClr>
                <a:srgbClr val="000000"/>
              </a:buClr>
              <a:buSzPts val="1800"/>
              <a:buFont typeface="Corbel"/>
              <a:buChar char="○"/>
            </a:pPr>
            <a:r>
              <a:rPr lang="en-US" sz="1800"/>
              <a:t>Kim, Sung. “PyTorch Lecture 12: RNN1 - Basics.” </a:t>
            </a:r>
            <a:r>
              <a:rPr i="1" lang="en-US" sz="1800"/>
              <a:t>YouTube</a:t>
            </a:r>
            <a:r>
              <a:rPr lang="en-US" sz="1800"/>
              <a:t>, YouTube, 27 Dec. 2017, www.youtube.com/watch?v=ogZi5oIo4fI.</a:t>
            </a:r>
            <a:endParaRPr sz="1800"/>
          </a:p>
          <a:p>
            <a:pPr indent="0" lvl="0" marL="914400" rtl="0" algn="l">
              <a:spcBef>
                <a:spcPts val="0"/>
              </a:spcBef>
              <a:spcAft>
                <a:spcPts val="0"/>
              </a:spcAft>
              <a:buNone/>
            </a:pPr>
            <a:r>
              <a:t/>
            </a:r>
            <a:endParaRPr sz="1800"/>
          </a:p>
          <a:p>
            <a:pPr indent="-225021" lvl="0" marL="285663" rtl="0" algn="l">
              <a:spcBef>
                <a:spcPts val="0"/>
              </a:spcBef>
              <a:spcAft>
                <a:spcPts val="0"/>
              </a:spcAft>
              <a:buClr>
                <a:srgbClr val="000000"/>
              </a:buClr>
              <a:buSzPts val="1800"/>
              <a:buFont typeface="Corbel"/>
              <a:buChar char="●"/>
            </a:pPr>
            <a:r>
              <a:rPr lang="en-US" sz="1800"/>
              <a:t>Tutorial on recurrent neural network design/methodology</a:t>
            </a:r>
            <a:endParaRPr sz="1800"/>
          </a:p>
          <a:p>
            <a:pPr indent="-243436" lvl="1" marL="742726" rtl="0" algn="l">
              <a:spcBef>
                <a:spcPts val="940"/>
              </a:spcBef>
              <a:spcAft>
                <a:spcPts val="0"/>
              </a:spcAft>
              <a:buClr>
                <a:srgbClr val="000000"/>
              </a:buClr>
              <a:buSzPts val="1800"/>
              <a:buFont typeface="Corbel"/>
              <a:buChar char="○"/>
            </a:pPr>
            <a:r>
              <a:rPr lang="en-US" sz="1800"/>
              <a:t>Lai, Albert. “Writing Like Shakespeare with Machine Learning in Pytorch.” </a:t>
            </a:r>
            <a:r>
              <a:rPr i="1" lang="en-US" sz="1800">
                <a:solidFill>
                  <a:srgbClr val="000000"/>
                </a:solidFill>
              </a:rPr>
              <a:t>Towards Data Science</a:t>
            </a:r>
            <a:r>
              <a:rPr lang="en-US" sz="1800">
                <a:solidFill>
                  <a:srgbClr val="000000"/>
                </a:solidFill>
              </a:rPr>
              <a:t>, Towards Data Science, 8 Feb. 2019, towardsdatascience.com/writing-like-shakespeare-with-machine-learning-in-pytorch-d77f851d910c</a:t>
            </a:r>
            <a:endParaRPr sz="1800">
              <a:solidFill>
                <a:srgbClr val="000000"/>
              </a:solidFill>
            </a:endParaRPr>
          </a:p>
          <a:p>
            <a:pPr indent="-342900" lvl="0" marL="457200" rtl="0" algn="l">
              <a:spcBef>
                <a:spcPts val="940"/>
              </a:spcBef>
              <a:spcAft>
                <a:spcPts val="0"/>
              </a:spcAft>
              <a:buClr>
                <a:srgbClr val="000000"/>
              </a:buClr>
              <a:buSzPts val="1800"/>
              <a:buFont typeface="Corbel"/>
              <a:buChar char="●"/>
            </a:pPr>
            <a:r>
              <a:rPr lang="en-US" sz="1800">
                <a:solidFill>
                  <a:srgbClr val="000000"/>
                </a:solidFill>
              </a:rPr>
              <a:t>Led Zeppelin Lyrics</a:t>
            </a:r>
            <a:endParaRPr sz="1800">
              <a:solidFill>
                <a:srgbClr val="000000"/>
              </a:solidFill>
            </a:endParaRPr>
          </a:p>
          <a:p>
            <a:pPr indent="-243436" lvl="1" marL="742726" rtl="0" algn="l">
              <a:spcBef>
                <a:spcPts val="940"/>
              </a:spcBef>
              <a:spcAft>
                <a:spcPts val="0"/>
              </a:spcAft>
              <a:buClr>
                <a:srgbClr val="000000"/>
              </a:buClr>
              <a:buSzPts val="1800"/>
              <a:buFont typeface="Corbel"/>
              <a:buChar char="○"/>
            </a:pPr>
            <a:r>
              <a:rPr lang="en-US" sz="1800"/>
              <a:t>NA. “Led Zeppelin Lyrics.” </a:t>
            </a:r>
            <a:r>
              <a:rPr i="1" lang="en-US" sz="1800"/>
              <a:t>Led Zeppelin Lyrics: 83 Song Lyrics</a:t>
            </a:r>
            <a:r>
              <a:rPr lang="en-US" sz="1800"/>
              <a:t>, www.allthelyrics.com/lyrics/led_zeppelin.</a:t>
            </a:r>
            <a:endParaRPr sz="1800">
              <a:solidFill>
                <a:srgbClr val="000000"/>
              </a:solidFill>
            </a:endParaRPr>
          </a:p>
          <a:p>
            <a:pPr indent="0" lvl="0" marL="0" rtl="0" algn="l">
              <a:spcBef>
                <a:spcPts val="400"/>
              </a:spcBef>
              <a:spcAft>
                <a:spcPts val="600"/>
              </a:spcAft>
              <a:buNone/>
            </a:pPr>
            <a:r>
              <a:t/>
            </a:r>
            <a:endParaRPr/>
          </a:p>
        </p:txBody>
      </p:sp>
      <p:sp>
        <p:nvSpPr>
          <p:cNvPr id="233" name="Google Shape;233;p28"/>
          <p:cNvSpPr txBox="1"/>
          <p:nvPr>
            <p:ph idx="2" type="body"/>
          </p:nvPr>
        </p:nvSpPr>
        <p:spPr>
          <a:xfrm>
            <a:off x="1483926" y="2971800"/>
            <a:ext cx="3548100" cy="1828800"/>
          </a:xfrm>
          <a:prstGeom prst="rect">
            <a:avLst/>
          </a:prstGeom>
        </p:spPr>
        <p:txBody>
          <a:bodyPr anchorCtr="0" anchor="ctr" bIns="45700" lIns="91425" spcFirstLastPara="1" rIns="91425" wrap="square" tIns="45700">
            <a:noAutofit/>
          </a:bodyPr>
          <a:lstStyle/>
          <a:p>
            <a:pPr indent="0" lvl="0" marL="0" rtl="0" algn="ctr">
              <a:spcBef>
                <a:spcPts val="320"/>
              </a:spcBef>
              <a:spcAft>
                <a:spcPts val="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086363" y="685801"/>
            <a:ext cx="10016100" cy="1752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00"/>
              <a:buFont typeface="Corbel"/>
              <a:buNone/>
            </a:pPr>
            <a:r>
              <a:rPr lang="en-US"/>
              <a:t>Conclusion</a:t>
            </a:r>
            <a:endParaRPr/>
          </a:p>
        </p:txBody>
      </p:sp>
      <p:sp>
        <p:nvSpPr>
          <p:cNvPr id="239" name="Google Shape;239;p29"/>
          <p:cNvSpPr txBox="1"/>
          <p:nvPr>
            <p:ph idx="1" type="body"/>
          </p:nvPr>
        </p:nvSpPr>
        <p:spPr>
          <a:xfrm>
            <a:off x="1086362" y="2667000"/>
            <a:ext cx="10016100" cy="3124200"/>
          </a:xfrm>
          <a:prstGeom prst="rect">
            <a:avLst/>
          </a:prstGeom>
          <a:noFill/>
          <a:ln>
            <a:noFill/>
          </a:ln>
        </p:spPr>
        <p:txBody>
          <a:bodyPr anchorCtr="0" anchor="ctr" bIns="45700" lIns="91425" spcFirstLastPara="1" rIns="91425" wrap="square" tIns="45700">
            <a:noAutofit/>
          </a:bodyPr>
          <a:lstStyle/>
          <a:p>
            <a:pPr indent="-285664" lvl="0" marL="285664" rtl="0" algn="l">
              <a:spcBef>
                <a:spcPts val="0"/>
              </a:spcBef>
              <a:spcAft>
                <a:spcPts val="0"/>
              </a:spcAft>
              <a:buSzPts val="3335"/>
              <a:buChar char="•"/>
            </a:pPr>
            <a:r>
              <a:rPr lang="en-US"/>
              <a:t>We ran into many problems throughout the experience, due to our general lack of knowledge in the realm of neural networks. After we found resources online and began to grasp the scientific libraries contained in python, the project ran much smoother. We found that neural networks, although they sound intimidating, are actually quite intuitive and straightforward to implement if you know the right places to do your research.</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2571610" y="2666999"/>
            <a:ext cx="8928421" cy="211038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3900"/>
              <a:buFont typeface="Corbel"/>
              <a:buNone/>
            </a:pPr>
            <a:r>
              <a:rPr lang="en-US"/>
              <a:t>Demonstration</a:t>
            </a:r>
            <a:endParaRPr/>
          </a:p>
        </p:txBody>
      </p:sp>
      <p:sp>
        <p:nvSpPr>
          <p:cNvPr id="245" name="Google Shape;245;p30"/>
          <p:cNvSpPr txBox="1"/>
          <p:nvPr>
            <p:ph idx="1" type="body"/>
          </p:nvPr>
        </p:nvSpPr>
        <p:spPr>
          <a:xfrm>
            <a:off x="2571608" y="4777381"/>
            <a:ext cx="8928422" cy="860400"/>
          </a:xfrm>
          <a:prstGeom prst="rect">
            <a:avLst/>
          </a:prstGeom>
          <a:noFill/>
          <a:ln>
            <a:noFill/>
          </a:ln>
        </p:spPr>
        <p:txBody>
          <a:bodyPr anchorCtr="0" anchor="t" bIns="45700" lIns="91425" spcFirstLastPara="1" rIns="91425" wrap="square" tIns="45700">
            <a:noAutofit/>
          </a:bodyPr>
          <a:lstStyle/>
          <a:p>
            <a:pPr indent="0" lvl="0" marL="0" rtl="0" algn="r">
              <a:spcBef>
                <a:spcPts val="980"/>
              </a:spcBef>
              <a:spcAft>
                <a:spcPts val="0"/>
              </a:spcAft>
              <a:buSzPts val="2755"/>
              <a:buNone/>
            </a:pPr>
            <a:r>
              <a:rPr lang="en-US"/>
              <a:t>If you want to see us do this...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2571610" y="2666999"/>
            <a:ext cx="8928421" cy="211038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3900"/>
              <a:buFont typeface="Corbel"/>
              <a:buNone/>
            </a:pPr>
            <a:r>
              <a:rPr lang="en-US"/>
              <a:t>Thank you for listening! </a:t>
            </a:r>
            <a:br>
              <a:rPr lang="en-US"/>
            </a:br>
            <a:r>
              <a:rPr lang="en-US"/>
              <a:t>Have a wonderful afternoon!</a:t>
            </a:r>
            <a:endParaRPr/>
          </a:p>
        </p:txBody>
      </p:sp>
      <p:sp>
        <p:nvSpPr>
          <p:cNvPr id="251" name="Google Shape;251;p31"/>
          <p:cNvSpPr txBox="1"/>
          <p:nvPr>
            <p:ph idx="1" type="body"/>
          </p:nvPr>
        </p:nvSpPr>
        <p:spPr>
          <a:xfrm>
            <a:off x="2571608" y="4777381"/>
            <a:ext cx="8928422" cy="860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2899"/>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1086363" y="685801"/>
            <a:ext cx="10016100" cy="1752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00"/>
              <a:buFont typeface="Corbel"/>
              <a:buNone/>
            </a:pPr>
            <a:r>
              <a:rPr lang="en-US"/>
              <a:t>What we did</a:t>
            </a:r>
            <a:endParaRPr/>
          </a:p>
        </p:txBody>
      </p:sp>
      <p:sp>
        <p:nvSpPr>
          <p:cNvPr id="155" name="Google Shape;155;p20"/>
          <p:cNvSpPr txBox="1"/>
          <p:nvPr>
            <p:ph idx="1" type="body"/>
          </p:nvPr>
        </p:nvSpPr>
        <p:spPr>
          <a:xfrm>
            <a:off x="1086374" y="2667000"/>
            <a:ext cx="10016100" cy="3124200"/>
          </a:xfrm>
          <a:prstGeom prst="rect">
            <a:avLst/>
          </a:prstGeom>
          <a:noFill/>
          <a:ln>
            <a:noFill/>
          </a:ln>
        </p:spPr>
        <p:txBody>
          <a:bodyPr anchorCtr="0" anchor="ctr" bIns="45700" lIns="91425" spcFirstLastPara="1" rIns="91425" wrap="square" tIns="45700">
            <a:noAutofit/>
          </a:bodyPr>
          <a:lstStyle/>
          <a:p>
            <a:pPr indent="-285664" lvl="0" marL="285664" rtl="0" algn="l">
              <a:spcBef>
                <a:spcPts val="0"/>
              </a:spcBef>
              <a:spcAft>
                <a:spcPts val="0"/>
              </a:spcAft>
              <a:buSzPts val="3335"/>
              <a:buChar char="•"/>
            </a:pPr>
            <a:r>
              <a:rPr lang="en-US"/>
              <a:t>We implemented a recurrent neural network that read in all of the lyrics written by Led Zeppelin and used it to generate artificial lyrics of our own.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1086350" y="685801"/>
            <a:ext cx="10016100" cy="1752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00"/>
              <a:buFont typeface="Corbel"/>
              <a:buNone/>
            </a:pPr>
            <a:r>
              <a:rPr lang="en-US"/>
              <a:t>The Challenge</a:t>
            </a:r>
            <a:endParaRPr/>
          </a:p>
        </p:txBody>
      </p:sp>
      <p:sp>
        <p:nvSpPr>
          <p:cNvPr id="161" name="Google Shape;161;p21"/>
          <p:cNvSpPr txBox="1"/>
          <p:nvPr>
            <p:ph idx="2" type="body"/>
          </p:nvPr>
        </p:nvSpPr>
        <p:spPr>
          <a:xfrm>
            <a:off x="1746062" y="1905000"/>
            <a:ext cx="8696700" cy="4537800"/>
          </a:xfrm>
          <a:prstGeom prst="rect">
            <a:avLst/>
          </a:prstGeom>
          <a:noFill/>
          <a:ln>
            <a:noFill/>
          </a:ln>
        </p:spPr>
        <p:txBody>
          <a:bodyPr anchorCtr="0" anchor="t" bIns="45700" lIns="91425" spcFirstLastPara="1" rIns="91425" wrap="square" tIns="45700">
            <a:noAutofit/>
          </a:bodyPr>
          <a:lstStyle/>
          <a:p>
            <a:pPr indent="-285664" lvl="0" marL="285664" rtl="0" algn="l">
              <a:spcBef>
                <a:spcPts val="0"/>
              </a:spcBef>
              <a:spcAft>
                <a:spcPts val="0"/>
              </a:spcAft>
              <a:buSzPts val="2413"/>
              <a:buChar char="•"/>
            </a:pPr>
            <a:r>
              <a:rPr lang="en-US" sz="1664"/>
              <a:t>Using a recurrent neural network to generate artificial lyrics was difficult for us to grasp in the beginning.</a:t>
            </a:r>
            <a:endParaRPr/>
          </a:p>
          <a:p>
            <a:pPr indent="-285664" lvl="1" marL="742727" rtl="0" algn="l">
              <a:spcBef>
                <a:spcPts val="896"/>
              </a:spcBef>
              <a:spcAft>
                <a:spcPts val="0"/>
              </a:spcAft>
              <a:buSzPts val="2146"/>
              <a:buChar char="•"/>
            </a:pPr>
            <a:r>
              <a:rPr lang="en-US" sz="1480"/>
              <a:t>Why? None of us have ever used a neural network before tackling this problem, so we spent the beginning of the project researching the best ways to get the job done.</a:t>
            </a:r>
            <a:endParaRPr/>
          </a:p>
          <a:p>
            <a:pPr indent="-285664" lvl="0" marL="285664" rtl="0" algn="l">
              <a:spcBef>
                <a:spcPts val="933"/>
              </a:spcBef>
              <a:spcAft>
                <a:spcPts val="0"/>
              </a:spcAft>
              <a:buSzPts val="2413"/>
              <a:buChar char="•"/>
            </a:pPr>
            <a:r>
              <a:rPr lang="en-US" sz="1664"/>
              <a:t>Once we got the theoretical side of things down, we then hit the brick wall of actually implementing it on a technical level.</a:t>
            </a:r>
            <a:endParaRPr/>
          </a:p>
          <a:p>
            <a:pPr indent="-285664" lvl="1" marL="742727" rtl="0" algn="l">
              <a:spcBef>
                <a:spcPts val="896"/>
              </a:spcBef>
              <a:spcAft>
                <a:spcPts val="0"/>
              </a:spcAft>
              <a:buSzPts val="2146"/>
              <a:buChar char="•"/>
            </a:pPr>
            <a:r>
              <a:rPr lang="en-US" sz="1480"/>
              <a:t>We were utterly confused at where to start once we read in our lyrical data.</a:t>
            </a:r>
            <a:endParaRPr sz="1480"/>
          </a:p>
          <a:p>
            <a:pPr indent="-285664" lvl="1" marL="742727" rtl="0" algn="l">
              <a:spcBef>
                <a:spcPts val="896"/>
              </a:spcBef>
              <a:spcAft>
                <a:spcPts val="0"/>
              </a:spcAft>
              <a:buSzPts val="2146"/>
              <a:buChar char="•"/>
            </a:pPr>
            <a:r>
              <a:rPr lang="en-US" sz="1480"/>
              <a:t>Luckily, we found a plethora of useful information online, including tutorials on initializing neural networks.</a:t>
            </a:r>
            <a:endParaRPr sz="1480"/>
          </a:p>
          <a:p>
            <a:pPr indent="-149393" lvl="1" marL="742727" rtl="0" algn="l">
              <a:spcBef>
                <a:spcPts val="896"/>
              </a:spcBef>
              <a:spcAft>
                <a:spcPts val="0"/>
              </a:spcAft>
              <a:buSzPts val="2146"/>
              <a:buNone/>
            </a:pPr>
            <a:r>
              <a:t/>
            </a:r>
            <a:endParaRPr sz="1480"/>
          </a:p>
          <a:p>
            <a:pPr indent="-149393" lvl="1" marL="742727" rtl="0" algn="l">
              <a:spcBef>
                <a:spcPts val="896"/>
              </a:spcBef>
              <a:spcAft>
                <a:spcPts val="0"/>
              </a:spcAft>
              <a:buSzPts val="2146"/>
              <a:buNone/>
            </a:pPr>
            <a:r>
              <a:t/>
            </a:r>
            <a:endParaRPr sz="1480"/>
          </a:p>
          <a:p>
            <a:pPr indent="-149393" lvl="1" marL="742727" rtl="0" algn="l">
              <a:spcBef>
                <a:spcPts val="896"/>
              </a:spcBef>
              <a:spcAft>
                <a:spcPts val="0"/>
              </a:spcAft>
              <a:buSzPts val="2146"/>
              <a:buNone/>
            </a:pPr>
            <a:r>
              <a:t/>
            </a:r>
            <a:endParaRPr sz="148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1483925" y="685801"/>
            <a:ext cx="10016104"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00"/>
              <a:buFont typeface="Corbel"/>
              <a:buNone/>
            </a:pPr>
            <a:r>
              <a:rPr lang="en-US"/>
              <a:t>Concepts</a:t>
            </a:r>
            <a:endParaRPr/>
          </a:p>
        </p:txBody>
      </p:sp>
      <p:sp>
        <p:nvSpPr>
          <p:cNvPr id="167" name="Google Shape;167;p22"/>
          <p:cNvSpPr txBox="1"/>
          <p:nvPr>
            <p:ph idx="2" type="body"/>
          </p:nvPr>
        </p:nvSpPr>
        <p:spPr>
          <a:xfrm>
            <a:off x="1598600" y="1828800"/>
            <a:ext cx="6172200" cy="4062300"/>
          </a:xfrm>
          <a:prstGeom prst="rect">
            <a:avLst/>
          </a:prstGeom>
          <a:noFill/>
          <a:ln>
            <a:noFill/>
          </a:ln>
        </p:spPr>
        <p:txBody>
          <a:bodyPr anchorCtr="0" anchor="t" bIns="45700" lIns="91425" spcFirstLastPara="1" rIns="91425" wrap="square" tIns="45700">
            <a:noAutofit/>
          </a:bodyPr>
          <a:lstStyle/>
          <a:p>
            <a:pPr indent="-285664" lvl="0" marL="285664" rtl="0" algn="l">
              <a:spcBef>
                <a:spcPts val="0"/>
              </a:spcBef>
              <a:spcAft>
                <a:spcPts val="0"/>
              </a:spcAft>
              <a:buSzPts val="2465"/>
              <a:buChar char="•"/>
            </a:pPr>
            <a:r>
              <a:rPr lang="en-US"/>
              <a:t>Why use a recurrent neural network?</a:t>
            </a:r>
            <a:endParaRPr/>
          </a:p>
          <a:p>
            <a:pPr indent="-285664" lvl="1" marL="742727" rtl="0" algn="l">
              <a:spcBef>
                <a:spcPts val="920"/>
              </a:spcBef>
              <a:spcAft>
                <a:spcPts val="0"/>
              </a:spcAft>
              <a:buSzPts val="2320"/>
              <a:buChar char="•"/>
            </a:pPr>
            <a:r>
              <a:rPr lang="en-US"/>
              <a:t>They have an ability to remember past information in order to process new information by looping in on themselves. This loop is known as the hidden state, and passes the output to the next node for future use.</a:t>
            </a:r>
            <a:endParaRPr/>
          </a:p>
          <a:p>
            <a:pPr indent="-285664" lvl="0" marL="285664" rtl="0" algn="l">
              <a:spcBef>
                <a:spcPts val="940"/>
              </a:spcBef>
              <a:spcAft>
                <a:spcPts val="0"/>
              </a:spcAft>
              <a:buSzPts val="2465"/>
              <a:buChar char="•"/>
            </a:pPr>
            <a:r>
              <a:rPr lang="en-US"/>
              <a:t>Key points of how recurrent neural networks function:</a:t>
            </a:r>
            <a:endParaRPr/>
          </a:p>
          <a:p>
            <a:pPr indent="-285663" lvl="1" marL="742726" rtl="0" algn="l">
              <a:spcBef>
                <a:spcPts val="920"/>
              </a:spcBef>
              <a:spcAft>
                <a:spcPts val="0"/>
              </a:spcAft>
              <a:buSzPts val="2320"/>
              <a:buChar char="•"/>
            </a:pPr>
            <a:r>
              <a:rPr lang="en-US"/>
              <a:t>Think of RNNs as systematic voting machines, that know which elements to cast a vote for based upon prior input</a:t>
            </a:r>
            <a:endParaRPr/>
          </a:p>
          <a:p>
            <a:pPr indent="-285663" lvl="1" marL="742726" rtl="0" algn="l">
              <a:spcBef>
                <a:spcPts val="920"/>
              </a:spcBef>
              <a:spcAft>
                <a:spcPts val="0"/>
              </a:spcAft>
              <a:buSzPts val="2320"/>
              <a:buChar char="•"/>
            </a:pPr>
            <a:r>
              <a:rPr lang="en-US"/>
              <a:t>RNNs can base decisions on things that happened in the past due to Late Short-Term Memory (LSTM) cells they contain</a:t>
            </a:r>
            <a:endParaRPr/>
          </a:p>
          <a:p>
            <a:pPr indent="-285663" lvl="1" marL="742726" rtl="0" algn="l">
              <a:spcBef>
                <a:spcPts val="920"/>
              </a:spcBef>
              <a:spcAft>
                <a:spcPts val="0"/>
              </a:spcAft>
              <a:buSzPts val="2320"/>
              <a:buChar char="•"/>
            </a:pPr>
            <a:r>
              <a:rPr lang="en-US"/>
              <a:t>LSTMs  provide an algorithmic approach to what should be remembered and what should be forgotten over the duration of training</a:t>
            </a:r>
            <a:endParaRPr/>
          </a:p>
          <a:p>
            <a:pPr indent="-120021" lvl="0" marL="285664" rtl="0" algn="l">
              <a:spcBef>
                <a:spcPts val="960"/>
              </a:spcBef>
              <a:spcAft>
                <a:spcPts val="0"/>
              </a:spcAft>
              <a:buSzPts val="2609"/>
              <a:buNone/>
            </a:pPr>
            <a:r>
              <a:t/>
            </a:r>
            <a:endParaRPr/>
          </a:p>
          <a:p>
            <a:pPr indent="-120021" lvl="0" marL="285664" rtl="0" algn="l">
              <a:spcBef>
                <a:spcPts val="960"/>
              </a:spcBef>
              <a:spcAft>
                <a:spcPts val="0"/>
              </a:spcAft>
              <a:buSzPts val="2609"/>
              <a:buNone/>
            </a:pPr>
            <a:r>
              <a:t/>
            </a:r>
            <a:endParaRPr/>
          </a:p>
        </p:txBody>
      </p:sp>
      <p:pic>
        <p:nvPicPr>
          <p:cNvPr id="168" name="Google Shape;168;p22"/>
          <p:cNvPicPr preferRelativeResize="0"/>
          <p:nvPr/>
        </p:nvPicPr>
        <p:blipFill rotWithShape="1">
          <a:blip r:embed="rId3">
            <a:alphaModFix/>
          </a:blip>
          <a:srcRect b="0" l="0" r="0" t="0"/>
          <a:stretch/>
        </p:blipFill>
        <p:spPr>
          <a:xfrm>
            <a:off x="7770812" y="2067587"/>
            <a:ext cx="4148016" cy="1437613"/>
          </a:xfrm>
          <a:prstGeom prst="rect">
            <a:avLst/>
          </a:prstGeom>
          <a:noFill/>
          <a:ln>
            <a:noFill/>
          </a:ln>
        </p:spPr>
      </p:pic>
      <p:pic>
        <p:nvPicPr>
          <p:cNvPr id="169" name="Google Shape;169;p22"/>
          <p:cNvPicPr preferRelativeResize="0"/>
          <p:nvPr/>
        </p:nvPicPr>
        <p:blipFill rotWithShape="1">
          <a:blip r:embed="rId4">
            <a:alphaModFix/>
          </a:blip>
          <a:srcRect b="0" l="0" r="0" t="0"/>
          <a:stretch/>
        </p:blipFill>
        <p:spPr>
          <a:xfrm>
            <a:off x="8052613" y="4249698"/>
            <a:ext cx="3485452" cy="127457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1483925" y="685801"/>
            <a:ext cx="100161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Example of how they work:</a:t>
            </a:r>
            <a:endParaRPr/>
          </a:p>
        </p:txBody>
      </p:sp>
      <p:sp>
        <p:nvSpPr>
          <p:cNvPr id="176" name="Google Shape;176;p23"/>
          <p:cNvSpPr txBox="1"/>
          <p:nvPr>
            <p:ph idx="1" type="body"/>
          </p:nvPr>
        </p:nvSpPr>
        <p:spPr>
          <a:xfrm>
            <a:off x="1771718" y="2658533"/>
            <a:ext cx="4605900" cy="576300"/>
          </a:xfrm>
          <a:prstGeom prst="rect">
            <a:avLst/>
          </a:prstGeom>
        </p:spPr>
        <p:txBody>
          <a:bodyPr anchorCtr="0" anchor="b" bIns="45700" lIns="91425" spcFirstLastPara="1" rIns="91425" wrap="square" tIns="45700">
            <a:noAutofit/>
          </a:bodyPr>
          <a:lstStyle/>
          <a:p>
            <a:pPr indent="0" lvl="0" marL="0" rtl="0" algn="l">
              <a:spcBef>
                <a:spcPts val="560"/>
              </a:spcBef>
              <a:spcAft>
                <a:spcPts val="0"/>
              </a:spcAft>
              <a:buNone/>
            </a:pPr>
            <a:r>
              <a:rPr lang="en-US"/>
              <a:t>Sample Sentence: </a:t>
            </a:r>
            <a:endParaRPr/>
          </a:p>
          <a:p>
            <a:pPr indent="457200" lvl="0" marL="0" rtl="0" algn="l">
              <a:spcBef>
                <a:spcPts val="600"/>
              </a:spcBef>
              <a:spcAft>
                <a:spcPts val="600"/>
              </a:spcAft>
              <a:buNone/>
            </a:pPr>
            <a:r>
              <a:rPr lang="en-US">
                <a:solidFill>
                  <a:srgbClr val="000000"/>
                </a:solidFill>
              </a:rPr>
              <a:t>Jake saw Mike.</a:t>
            </a:r>
            <a:endParaRPr>
              <a:solidFill>
                <a:srgbClr val="000000"/>
              </a:solidFill>
            </a:endParaRPr>
          </a:p>
        </p:txBody>
      </p:sp>
      <p:sp>
        <p:nvSpPr>
          <p:cNvPr id="177" name="Google Shape;177;p23"/>
          <p:cNvSpPr txBox="1"/>
          <p:nvPr>
            <p:ph idx="2" type="body"/>
          </p:nvPr>
        </p:nvSpPr>
        <p:spPr>
          <a:xfrm>
            <a:off x="1483925" y="3335337"/>
            <a:ext cx="4893900" cy="2455800"/>
          </a:xfrm>
          <a:prstGeom prst="rect">
            <a:avLst/>
          </a:prstGeom>
        </p:spPr>
        <p:txBody>
          <a:bodyPr anchorCtr="0" anchor="t" bIns="45700" lIns="91425" spcFirstLastPara="1" rIns="91425" wrap="square" tIns="45700">
            <a:noAutofit/>
          </a:bodyPr>
          <a:lstStyle/>
          <a:p>
            <a:pPr indent="-394242" lvl="0" marL="457200" rtl="0" algn="l">
              <a:spcBef>
                <a:spcPts val="360"/>
              </a:spcBef>
              <a:spcAft>
                <a:spcPts val="0"/>
              </a:spcAft>
              <a:buSzPts val="2609"/>
              <a:buChar char="●"/>
            </a:pPr>
            <a:r>
              <a:rPr lang="en-US"/>
              <a:t>Forms rules:</a:t>
            </a:r>
            <a:endParaRPr/>
          </a:p>
          <a:p>
            <a:pPr indent="-375919" lvl="1" marL="914400" rtl="0" algn="l">
              <a:spcBef>
                <a:spcPts val="0"/>
              </a:spcBef>
              <a:spcAft>
                <a:spcPts val="0"/>
              </a:spcAft>
              <a:buSzPts val="2320"/>
              <a:buChar char="○"/>
            </a:pPr>
            <a:r>
              <a:rPr lang="en-US"/>
              <a:t>A name (Jake, Mike) can be followed by saw or a period.</a:t>
            </a:r>
            <a:endParaRPr/>
          </a:p>
          <a:p>
            <a:pPr indent="-375919" lvl="1" marL="914400" rtl="0" algn="l">
              <a:spcBef>
                <a:spcPts val="0"/>
              </a:spcBef>
              <a:spcAft>
                <a:spcPts val="0"/>
              </a:spcAft>
              <a:buSzPts val="2320"/>
              <a:buChar char="○"/>
            </a:pPr>
            <a:r>
              <a:rPr lang="en-US"/>
              <a:t>Saw can be followed by a name, but not the name that came before it.</a:t>
            </a:r>
            <a:endParaRPr/>
          </a:p>
        </p:txBody>
      </p:sp>
      <p:sp>
        <p:nvSpPr>
          <p:cNvPr id="178" name="Google Shape;178;p23"/>
          <p:cNvSpPr txBox="1"/>
          <p:nvPr>
            <p:ph idx="3" type="body"/>
          </p:nvPr>
        </p:nvSpPr>
        <p:spPr>
          <a:xfrm>
            <a:off x="6878696" y="2667000"/>
            <a:ext cx="4621200" cy="576300"/>
          </a:xfrm>
          <a:prstGeom prst="rect">
            <a:avLst/>
          </a:prstGeom>
        </p:spPr>
        <p:txBody>
          <a:bodyPr anchorCtr="0" anchor="b" bIns="45700" lIns="91425" spcFirstLastPara="1" rIns="91425" wrap="square" tIns="45700">
            <a:noAutofit/>
          </a:bodyPr>
          <a:lstStyle/>
          <a:p>
            <a:pPr indent="0" lvl="0" marL="0" rtl="0" algn="l">
              <a:spcBef>
                <a:spcPts val="560"/>
              </a:spcBef>
              <a:spcAft>
                <a:spcPts val="600"/>
              </a:spcAft>
              <a:buNone/>
            </a:pPr>
            <a:r>
              <a:rPr lang="en-US"/>
              <a:t>If the RNN receives “saw”:</a:t>
            </a:r>
            <a:endParaRPr/>
          </a:p>
        </p:txBody>
      </p:sp>
      <p:sp>
        <p:nvSpPr>
          <p:cNvPr id="179" name="Google Shape;179;p23"/>
          <p:cNvSpPr txBox="1"/>
          <p:nvPr>
            <p:ph idx="4" type="body"/>
          </p:nvPr>
        </p:nvSpPr>
        <p:spPr>
          <a:xfrm>
            <a:off x="6606246" y="3335337"/>
            <a:ext cx="4893900" cy="2455800"/>
          </a:xfrm>
          <a:prstGeom prst="rect">
            <a:avLst/>
          </a:prstGeom>
        </p:spPr>
        <p:txBody>
          <a:bodyPr anchorCtr="0" anchor="t" bIns="45700" lIns="91425" spcFirstLastPara="1" rIns="91425" wrap="square" tIns="45700">
            <a:noAutofit/>
          </a:bodyPr>
          <a:lstStyle/>
          <a:p>
            <a:pPr indent="-394242" lvl="0" marL="457200" rtl="0" algn="l">
              <a:spcBef>
                <a:spcPts val="360"/>
              </a:spcBef>
              <a:spcAft>
                <a:spcPts val="0"/>
              </a:spcAft>
              <a:buSzPts val="2609"/>
              <a:buChar char="●"/>
            </a:pPr>
            <a:r>
              <a:rPr lang="en-US"/>
              <a:t>Check to see which name came before</a:t>
            </a:r>
            <a:endParaRPr/>
          </a:p>
          <a:p>
            <a:pPr indent="-375919" lvl="1" marL="914400" rtl="0" algn="l">
              <a:spcBef>
                <a:spcPts val="0"/>
              </a:spcBef>
              <a:spcAft>
                <a:spcPts val="0"/>
              </a:spcAft>
              <a:buSzPts val="2320"/>
              <a:buChar char="○"/>
            </a:pPr>
            <a:r>
              <a:rPr lang="en-US"/>
              <a:t>Cast negative vote for that name</a:t>
            </a:r>
            <a:endParaRPr/>
          </a:p>
          <a:p>
            <a:pPr indent="-375919" lvl="1" marL="914400" rtl="0" algn="l">
              <a:spcBef>
                <a:spcPts val="0"/>
              </a:spcBef>
              <a:spcAft>
                <a:spcPts val="0"/>
              </a:spcAft>
              <a:buSzPts val="2320"/>
              <a:buChar char="○"/>
            </a:pPr>
            <a:r>
              <a:rPr lang="en-US"/>
              <a:t>Cast positive vote for name it has not seen.</a:t>
            </a:r>
            <a:endParaRPr/>
          </a:p>
          <a:p>
            <a:pPr indent="-394242" lvl="0" marL="457200" rtl="0" algn="l">
              <a:spcBef>
                <a:spcPts val="0"/>
              </a:spcBef>
              <a:spcAft>
                <a:spcPts val="0"/>
              </a:spcAft>
              <a:buSzPts val="2609"/>
              <a:buChar char="●"/>
            </a:pPr>
            <a:r>
              <a:rPr lang="en-US"/>
              <a:t>The input with the highest votes will be sent through as output.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1483925" y="685801"/>
            <a:ext cx="100161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Example that mimics our model:</a:t>
            </a:r>
            <a:endParaRPr/>
          </a:p>
        </p:txBody>
      </p:sp>
      <p:sp>
        <p:nvSpPr>
          <p:cNvPr id="186" name="Google Shape;186;p24"/>
          <p:cNvSpPr txBox="1"/>
          <p:nvPr>
            <p:ph idx="1" type="body"/>
          </p:nvPr>
        </p:nvSpPr>
        <p:spPr>
          <a:xfrm>
            <a:off x="1189625" y="2598713"/>
            <a:ext cx="5482500" cy="576300"/>
          </a:xfrm>
          <a:prstGeom prst="rect">
            <a:avLst/>
          </a:prstGeom>
        </p:spPr>
        <p:txBody>
          <a:bodyPr anchorCtr="0" anchor="b" bIns="45700" lIns="91425" spcFirstLastPara="1" rIns="91425" wrap="square" tIns="45700">
            <a:noAutofit/>
          </a:bodyPr>
          <a:lstStyle/>
          <a:p>
            <a:pPr indent="0" lvl="0" marL="0" rtl="0" algn="l">
              <a:spcBef>
                <a:spcPts val="560"/>
              </a:spcBef>
              <a:spcAft>
                <a:spcPts val="0"/>
              </a:spcAft>
              <a:buNone/>
            </a:pPr>
            <a:r>
              <a:rPr lang="en-US"/>
              <a:t>Put individual characters into RNN: </a:t>
            </a:r>
            <a:endParaRPr/>
          </a:p>
          <a:p>
            <a:pPr indent="457200" lvl="0" marL="1371600" rtl="0" algn="l">
              <a:spcBef>
                <a:spcPts val="600"/>
              </a:spcBef>
              <a:spcAft>
                <a:spcPts val="600"/>
              </a:spcAft>
              <a:buNone/>
            </a:pPr>
            <a:r>
              <a:rPr lang="en-US">
                <a:solidFill>
                  <a:srgbClr val="000000"/>
                </a:solidFill>
              </a:rPr>
              <a:t>‘h’,’e’,’l’,’l’,’o’</a:t>
            </a:r>
            <a:endParaRPr>
              <a:solidFill>
                <a:srgbClr val="000000"/>
              </a:solidFill>
            </a:endParaRPr>
          </a:p>
        </p:txBody>
      </p:sp>
      <p:sp>
        <p:nvSpPr>
          <p:cNvPr id="187" name="Google Shape;187;p24"/>
          <p:cNvSpPr txBox="1"/>
          <p:nvPr>
            <p:ph idx="2" type="body"/>
          </p:nvPr>
        </p:nvSpPr>
        <p:spPr>
          <a:xfrm>
            <a:off x="1483925" y="3335337"/>
            <a:ext cx="4893900" cy="2455800"/>
          </a:xfrm>
          <a:prstGeom prst="rect">
            <a:avLst/>
          </a:prstGeom>
        </p:spPr>
        <p:txBody>
          <a:bodyPr anchorCtr="0" anchor="t" bIns="45700" lIns="91425" spcFirstLastPara="1" rIns="91425" wrap="square" tIns="45700">
            <a:noAutofit/>
          </a:bodyPr>
          <a:lstStyle/>
          <a:p>
            <a:pPr indent="-394242" lvl="0" marL="457200" rtl="0" algn="l">
              <a:spcBef>
                <a:spcPts val="360"/>
              </a:spcBef>
              <a:spcAft>
                <a:spcPts val="0"/>
              </a:spcAft>
              <a:buSzPts val="2609"/>
              <a:buChar char="●"/>
            </a:pPr>
            <a:r>
              <a:rPr lang="en-US"/>
              <a:t>RNN begins by encoding each letter</a:t>
            </a:r>
            <a:endParaRPr/>
          </a:p>
          <a:p>
            <a:pPr indent="-375919" lvl="1" marL="914400" rtl="0" algn="l">
              <a:spcBef>
                <a:spcPts val="0"/>
              </a:spcBef>
              <a:spcAft>
                <a:spcPts val="0"/>
              </a:spcAft>
              <a:buSzPts val="2320"/>
              <a:buChar char="○"/>
            </a:pPr>
            <a:r>
              <a:rPr lang="en-US"/>
              <a:t>h = [1,0,0,0]</a:t>
            </a:r>
            <a:endParaRPr/>
          </a:p>
          <a:p>
            <a:pPr indent="-375919" lvl="1" marL="914400" rtl="0" algn="l">
              <a:spcBef>
                <a:spcPts val="0"/>
              </a:spcBef>
              <a:spcAft>
                <a:spcPts val="0"/>
              </a:spcAft>
              <a:buSzPts val="2320"/>
              <a:buChar char="○"/>
            </a:pPr>
            <a:r>
              <a:rPr lang="en-US"/>
              <a:t>e = [0,1,0,0]</a:t>
            </a:r>
            <a:endParaRPr/>
          </a:p>
          <a:p>
            <a:pPr indent="-375919" lvl="1" marL="914400" rtl="0" algn="l">
              <a:spcBef>
                <a:spcPts val="0"/>
              </a:spcBef>
              <a:spcAft>
                <a:spcPts val="0"/>
              </a:spcAft>
              <a:buSzPts val="2320"/>
              <a:buChar char="○"/>
            </a:pPr>
            <a:r>
              <a:rPr lang="en-US"/>
              <a:t>l = [0,0,1,0]</a:t>
            </a:r>
            <a:endParaRPr/>
          </a:p>
          <a:p>
            <a:pPr indent="-375919" lvl="1" marL="914400" rtl="0" algn="l">
              <a:spcBef>
                <a:spcPts val="0"/>
              </a:spcBef>
              <a:spcAft>
                <a:spcPts val="0"/>
              </a:spcAft>
              <a:buSzPts val="2320"/>
              <a:buChar char="○"/>
            </a:pPr>
            <a:r>
              <a:rPr lang="en-US"/>
              <a:t>o = [0,0,0,1]</a:t>
            </a:r>
            <a:endParaRPr/>
          </a:p>
          <a:p>
            <a:pPr indent="-394242" lvl="0" marL="457200" rtl="0" algn="l">
              <a:spcBef>
                <a:spcPts val="0"/>
              </a:spcBef>
              <a:spcAft>
                <a:spcPts val="0"/>
              </a:spcAft>
              <a:buSzPts val="2609"/>
              <a:buChar char="●"/>
            </a:pPr>
            <a:r>
              <a:rPr lang="en-US"/>
              <a:t>Continues by doing matrix multiplication to get desired letter as result during each step</a:t>
            </a:r>
            <a:endParaRPr/>
          </a:p>
          <a:p>
            <a:pPr indent="-375919" lvl="1" marL="914400" rtl="0" algn="l">
              <a:spcBef>
                <a:spcPts val="0"/>
              </a:spcBef>
              <a:spcAft>
                <a:spcPts val="0"/>
              </a:spcAft>
              <a:buSzPts val="2320"/>
              <a:buChar char="○"/>
            </a:pPr>
            <a:r>
              <a:rPr lang="en-US"/>
              <a:t>Think of them as an input vector/target vector pair.</a:t>
            </a:r>
            <a:endParaRPr/>
          </a:p>
        </p:txBody>
      </p:sp>
      <p:sp>
        <p:nvSpPr>
          <p:cNvPr id="188" name="Google Shape;188;p24"/>
          <p:cNvSpPr txBox="1"/>
          <p:nvPr>
            <p:ph idx="3" type="body"/>
          </p:nvPr>
        </p:nvSpPr>
        <p:spPr>
          <a:xfrm>
            <a:off x="6878696" y="2667000"/>
            <a:ext cx="4621200" cy="576300"/>
          </a:xfrm>
          <a:prstGeom prst="rect">
            <a:avLst/>
          </a:prstGeom>
        </p:spPr>
        <p:txBody>
          <a:bodyPr anchorCtr="0" anchor="b" bIns="45700" lIns="91425" spcFirstLastPara="1" rIns="91425" wrap="square" tIns="45700">
            <a:noAutofit/>
          </a:bodyPr>
          <a:lstStyle/>
          <a:p>
            <a:pPr indent="0" lvl="0" marL="0" rtl="0" algn="l">
              <a:spcBef>
                <a:spcPts val="560"/>
              </a:spcBef>
              <a:spcAft>
                <a:spcPts val="600"/>
              </a:spcAft>
              <a:buNone/>
            </a:pPr>
            <a:r>
              <a:t/>
            </a:r>
            <a:endParaRPr/>
          </a:p>
        </p:txBody>
      </p:sp>
      <p:sp>
        <p:nvSpPr>
          <p:cNvPr id="189" name="Google Shape;189;p24"/>
          <p:cNvSpPr txBox="1"/>
          <p:nvPr>
            <p:ph idx="4" type="body"/>
          </p:nvPr>
        </p:nvSpPr>
        <p:spPr>
          <a:xfrm>
            <a:off x="6606246" y="3335337"/>
            <a:ext cx="4893900" cy="2455800"/>
          </a:xfrm>
          <a:prstGeom prst="rect">
            <a:avLst/>
          </a:prstGeom>
        </p:spPr>
        <p:txBody>
          <a:bodyPr anchorCtr="0" anchor="t" bIns="45700" lIns="91425" spcFirstLastPara="1" rIns="91425" wrap="square" tIns="45700">
            <a:noAutofit/>
          </a:bodyPr>
          <a:lstStyle/>
          <a:p>
            <a:pPr indent="0" lvl="0" marL="0" rtl="0" algn="l">
              <a:spcBef>
                <a:spcPts val="360"/>
              </a:spcBef>
              <a:spcAft>
                <a:spcPts val="600"/>
              </a:spcAft>
              <a:buNone/>
            </a:pPr>
            <a:r>
              <a:t/>
            </a:r>
            <a:endParaRPr/>
          </a:p>
        </p:txBody>
      </p:sp>
      <p:pic>
        <p:nvPicPr>
          <p:cNvPr id="190" name="Google Shape;190;p24"/>
          <p:cNvPicPr preferRelativeResize="0"/>
          <p:nvPr/>
        </p:nvPicPr>
        <p:blipFill>
          <a:blip r:embed="rId3">
            <a:alphaModFix/>
          </a:blip>
          <a:stretch>
            <a:fillRect/>
          </a:stretch>
        </p:blipFill>
        <p:spPr>
          <a:xfrm>
            <a:off x="8075613" y="3471900"/>
            <a:ext cx="1676400" cy="1466850"/>
          </a:xfrm>
          <a:prstGeom prst="rect">
            <a:avLst/>
          </a:prstGeom>
          <a:noFill/>
          <a:ln>
            <a:noFill/>
          </a:ln>
        </p:spPr>
      </p:pic>
      <p:pic>
        <p:nvPicPr>
          <p:cNvPr id="191" name="Google Shape;191;p24"/>
          <p:cNvPicPr preferRelativeResize="0"/>
          <p:nvPr/>
        </p:nvPicPr>
        <p:blipFill>
          <a:blip r:embed="rId3">
            <a:alphaModFix/>
          </a:blip>
          <a:stretch>
            <a:fillRect/>
          </a:stretch>
        </p:blipFill>
        <p:spPr>
          <a:xfrm>
            <a:off x="6606238" y="3471900"/>
            <a:ext cx="1676400" cy="1466850"/>
          </a:xfrm>
          <a:prstGeom prst="rect">
            <a:avLst/>
          </a:prstGeom>
          <a:noFill/>
          <a:ln>
            <a:noFill/>
          </a:ln>
        </p:spPr>
      </p:pic>
      <p:sp>
        <p:nvSpPr>
          <p:cNvPr id="192" name="Google Shape;192;p24"/>
          <p:cNvSpPr txBox="1"/>
          <p:nvPr/>
        </p:nvSpPr>
        <p:spPr>
          <a:xfrm>
            <a:off x="6867150" y="4991200"/>
            <a:ext cx="53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orbel"/>
                <a:ea typeface="Corbel"/>
                <a:cs typeface="Corbel"/>
                <a:sym typeface="Corbel"/>
              </a:rPr>
              <a:t>h</a:t>
            </a:r>
            <a:endParaRPr>
              <a:latin typeface="Corbel"/>
              <a:ea typeface="Corbel"/>
              <a:cs typeface="Corbel"/>
              <a:sym typeface="Corbel"/>
            </a:endParaRPr>
          </a:p>
        </p:txBody>
      </p:sp>
      <p:sp>
        <p:nvSpPr>
          <p:cNvPr id="193" name="Google Shape;193;p24"/>
          <p:cNvSpPr txBox="1"/>
          <p:nvPr/>
        </p:nvSpPr>
        <p:spPr>
          <a:xfrm>
            <a:off x="7629150" y="4991200"/>
            <a:ext cx="53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orbel"/>
                <a:ea typeface="Corbel"/>
                <a:cs typeface="Corbel"/>
                <a:sym typeface="Corbel"/>
              </a:rPr>
              <a:t>e</a:t>
            </a:r>
            <a:endParaRPr>
              <a:latin typeface="Corbel"/>
              <a:ea typeface="Corbel"/>
              <a:cs typeface="Corbel"/>
              <a:sym typeface="Corbel"/>
            </a:endParaRPr>
          </a:p>
        </p:txBody>
      </p:sp>
      <p:sp>
        <p:nvSpPr>
          <p:cNvPr id="194" name="Google Shape;194;p24"/>
          <p:cNvSpPr txBox="1"/>
          <p:nvPr/>
        </p:nvSpPr>
        <p:spPr>
          <a:xfrm>
            <a:off x="6867150" y="3086200"/>
            <a:ext cx="53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orbel"/>
                <a:ea typeface="Corbel"/>
                <a:cs typeface="Corbel"/>
                <a:sym typeface="Corbel"/>
              </a:rPr>
              <a:t>e</a:t>
            </a:r>
            <a:endParaRPr>
              <a:latin typeface="Corbel"/>
              <a:ea typeface="Corbel"/>
              <a:cs typeface="Corbel"/>
              <a:sym typeface="Corbel"/>
            </a:endParaRPr>
          </a:p>
        </p:txBody>
      </p:sp>
      <p:sp>
        <p:nvSpPr>
          <p:cNvPr id="195" name="Google Shape;195;p24"/>
          <p:cNvSpPr txBox="1"/>
          <p:nvPr/>
        </p:nvSpPr>
        <p:spPr>
          <a:xfrm>
            <a:off x="7614525" y="3061250"/>
            <a:ext cx="53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orbel"/>
                <a:ea typeface="Corbel"/>
                <a:cs typeface="Corbel"/>
                <a:sym typeface="Corbel"/>
              </a:rPr>
              <a:t>l</a:t>
            </a:r>
            <a:endParaRPr>
              <a:latin typeface="Corbel"/>
              <a:ea typeface="Corbel"/>
              <a:cs typeface="Corbel"/>
              <a:sym typeface="Corbel"/>
            </a:endParaRPr>
          </a:p>
        </p:txBody>
      </p:sp>
      <p:sp>
        <p:nvSpPr>
          <p:cNvPr id="196" name="Google Shape;196;p24"/>
          <p:cNvSpPr txBox="1"/>
          <p:nvPr/>
        </p:nvSpPr>
        <p:spPr>
          <a:xfrm>
            <a:off x="8358850" y="4991200"/>
            <a:ext cx="53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orbel"/>
                <a:ea typeface="Corbel"/>
                <a:cs typeface="Corbel"/>
                <a:sym typeface="Corbel"/>
              </a:rPr>
              <a:t>l</a:t>
            </a:r>
            <a:endParaRPr>
              <a:latin typeface="Corbel"/>
              <a:ea typeface="Corbel"/>
              <a:cs typeface="Corbel"/>
              <a:sym typeface="Corbel"/>
            </a:endParaRPr>
          </a:p>
        </p:txBody>
      </p:sp>
      <p:sp>
        <p:nvSpPr>
          <p:cNvPr id="197" name="Google Shape;197;p24"/>
          <p:cNvSpPr txBox="1"/>
          <p:nvPr/>
        </p:nvSpPr>
        <p:spPr>
          <a:xfrm>
            <a:off x="8318850" y="3061250"/>
            <a:ext cx="53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orbel"/>
                <a:ea typeface="Corbel"/>
                <a:cs typeface="Corbel"/>
                <a:sym typeface="Corbel"/>
              </a:rPr>
              <a:t>l</a:t>
            </a:r>
            <a:endParaRPr>
              <a:latin typeface="Corbel"/>
              <a:ea typeface="Corbel"/>
              <a:cs typeface="Corbel"/>
              <a:sym typeface="Corbel"/>
            </a:endParaRPr>
          </a:p>
        </p:txBody>
      </p:sp>
      <p:sp>
        <p:nvSpPr>
          <p:cNvPr id="198" name="Google Shape;198;p24"/>
          <p:cNvSpPr txBox="1"/>
          <p:nvPr/>
        </p:nvSpPr>
        <p:spPr>
          <a:xfrm>
            <a:off x="9088550" y="4991200"/>
            <a:ext cx="53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orbel"/>
                <a:ea typeface="Corbel"/>
                <a:cs typeface="Corbel"/>
                <a:sym typeface="Corbel"/>
              </a:rPr>
              <a:t>l</a:t>
            </a:r>
            <a:endParaRPr>
              <a:latin typeface="Corbel"/>
              <a:ea typeface="Corbel"/>
              <a:cs typeface="Corbel"/>
              <a:sym typeface="Corbel"/>
            </a:endParaRPr>
          </a:p>
        </p:txBody>
      </p:sp>
      <p:sp>
        <p:nvSpPr>
          <p:cNvPr id="199" name="Google Shape;199;p24"/>
          <p:cNvSpPr txBox="1"/>
          <p:nvPr/>
        </p:nvSpPr>
        <p:spPr>
          <a:xfrm>
            <a:off x="9080850" y="3061250"/>
            <a:ext cx="53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orbel"/>
                <a:ea typeface="Corbel"/>
                <a:cs typeface="Corbel"/>
                <a:sym typeface="Corbel"/>
              </a:rPr>
              <a:t>o</a:t>
            </a:r>
            <a:endParaRPr>
              <a:latin typeface="Corbel"/>
              <a:ea typeface="Corbel"/>
              <a:cs typeface="Corbel"/>
              <a:sym typeface="Corbel"/>
            </a:endParaRPr>
          </a:p>
        </p:txBody>
      </p:sp>
      <p:sp>
        <p:nvSpPr>
          <p:cNvPr id="200" name="Google Shape;200;p24"/>
          <p:cNvSpPr txBox="1"/>
          <p:nvPr/>
        </p:nvSpPr>
        <p:spPr>
          <a:xfrm>
            <a:off x="7248150" y="3848200"/>
            <a:ext cx="53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orbel"/>
                <a:ea typeface="Corbel"/>
                <a:cs typeface="Corbel"/>
                <a:sym typeface="Corbel"/>
              </a:rPr>
              <a:t>e</a:t>
            </a:r>
            <a:endParaRPr>
              <a:latin typeface="Corbel"/>
              <a:ea typeface="Corbel"/>
              <a:cs typeface="Corbel"/>
              <a:sym typeface="Corbel"/>
            </a:endParaRPr>
          </a:p>
        </p:txBody>
      </p:sp>
      <p:sp>
        <p:nvSpPr>
          <p:cNvPr id="201" name="Google Shape;201;p24"/>
          <p:cNvSpPr txBox="1"/>
          <p:nvPr/>
        </p:nvSpPr>
        <p:spPr>
          <a:xfrm>
            <a:off x="8010150" y="3848200"/>
            <a:ext cx="53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orbel"/>
                <a:ea typeface="Corbel"/>
                <a:cs typeface="Corbel"/>
                <a:sym typeface="Corbel"/>
              </a:rPr>
              <a:t>l</a:t>
            </a:r>
            <a:endParaRPr>
              <a:latin typeface="Corbel"/>
              <a:ea typeface="Corbel"/>
              <a:cs typeface="Corbel"/>
              <a:sym typeface="Corbel"/>
            </a:endParaRPr>
          </a:p>
        </p:txBody>
      </p:sp>
      <p:sp>
        <p:nvSpPr>
          <p:cNvPr id="202" name="Google Shape;202;p24"/>
          <p:cNvSpPr txBox="1"/>
          <p:nvPr/>
        </p:nvSpPr>
        <p:spPr>
          <a:xfrm>
            <a:off x="8695950" y="3848200"/>
            <a:ext cx="53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orbel"/>
                <a:ea typeface="Corbel"/>
                <a:cs typeface="Corbel"/>
                <a:sym typeface="Corbel"/>
              </a:rPr>
              <a:t>l</a:t>
            </a:r>
            <a:endParaRPr>
              <a:latin typeface="Corbel"/>
              <a:ea typeface="Corbel"/>
              <a:cs typeface="Corbel"/>
              <a:sym typeface="Corbel"/>
            </a:endParaRPr>
          </a:p>
        </p:txBody>
      </p:sp>
      <p:sp>
        <p:nvSpPr>
          <p:cNvPr id="203" name="Google Shape;203;p24"/>
          <p:cNvSpPr txBox="1"/>
          <p:nvPr/>
        </p:nvSpPr>
        <p:spPr>
          <a:xfrm>
            <a:off x="9403425" y="3873825"/>
            <a:ext cx="7296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orbel"/>
                <a:ea typeface="Corbel"/>
                <a:cs typeface="Corbel"/>
                <a:sym typeface="Corbel"/>
              </a:rPr>
              <a:t>o</a:t>
            </a:r>
            <a:endParaRPr>
              <a:latin typeface="Corbel"/>
              <a:ea typeface="Corbel"/>
              <a:cs typeface="Corbel"/>
              <a:sym typeface="Cor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086375" y="650001"/>
            <a:ext cx="10016100" cy="1752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00"/>
              <a:buFont typeface="Corbel"/>
              <a:buNone/>
            </a:pPr>
            <a:r>
              <a:rPr lang="en-US"/>
              <a:t>Objective</a:t>
            </a:r>
            <a:endParaRPr/>
          </a:p>
        </p:txBody>
      </p:sp>
      <p:sp>
        <p:nvSpPr>
          <p:cNvPr id="209" name="Google Shape;209;p25"/>
          <p:cNvSpPr txBox="1"/>
          <p:nvPr>
            <p:ph idx="2" type="body"/>
          </p:nvPr>
        </p:nvSpPr>
        <p:spPr>
          <a:xfrm>
            <a:off x="1913325" y="2030350"/>
            <a:ext cx="8362200" cy="4419600"/>
          </a:xfrm>
          <a:prstGeom prst="rect">
            <a:avLst/>
          </a:prstGeom>
          <a:noFill/>
          <a:ln>
            <a:noFill/>
          </a:ln>
        </p:spPr>
        <p:txBody>
          <a:bodyPr anchorCtr="0" anchor="t" bIns="45700" lIns="91425" spcFirstLastPara="1" rIns="91425" wrap="square" tIns="45700">
            <a:noAutofit/>
          </a:bodyPr>
          <a:lstStyle/>
          <a:p>
            <a:pPr indent="-285664" lvl="0" marL="285664" rtl="0" algn="l">
              <a:spcBef>
                <a:spcPts val="0"/>
              </a:spcBef>
              <a:spcAft>
                <a:spcPts val="0"/>
              </a:spcAft>
              <a:buSzPts val="2465"/>
              <a:buChar char="•"/>
            </a:pPr>
            <a:r>
              <a:rPr lang="en-US"/>
              <a:t>We have the objective to analyze and synthesize speech data, so we decided to read in speech in the form of text and generate original text from it.</a:t>
            </a:r>
            <a:endParaRPr/>
          </a:p>
          <a:p>
            <a:pPr indent="-285664" lvl="0" marL="285664" rtl="0" algn="l">
              <a:spcBef>
                <a:spcPts val="940"/>
              </a:spcBef>
              <a:spcAft>
                <a:spcPts val="0"/>
              </a:spcAft>
              <a:buSzPts val="2465"/>
              <a:buChar char="•"/>
            </a:pPr>
            <a:r>
              <a:rPr lang="en-US"/>
              <a:t>Objectives to get it done based upon original research:</a:t>
            </a:r>
            <a:endParaRPr/>
          </a:p>
          <a:p>
            <a:pPr indent="-285663" lvl="1" marL="742726" rtl="0" algn="l">
              <a:spcBef>
                <a:spcPts val="920"/>
              </a:spcBef>
              <a:spcAft>
                <a:spcPts val="0"/>
              </a:spcAft>
              <a:buSzPts val="2320"/>
              <a:buChar char="•"/>
            </a:pPr>
            <a:r>
              <a:rPr lang="en-US"/>
              <a:t>Create dataset containing lyrics</a:t>
            </a:r>
            <a:endParaRPr/>
          </a:p>
          <a:p>
            <a:pPr indent="-285663" lvl="1" marL="742726" rtl="0" algn="l">
              <a:spcBef>
                <a:spcPts val="920"/>
              </a:spcBef>
              <a:spcAft>
                <a:spcPts val="0"/>
              </a:spcAft>
              <a:buSzPts val="2320"/>
              <a:buChar char="•"/>
            </a:pPr>
            <a:r>
              <a:rPr lang="en-US"/>
              <a:t>Read in dataset and store characters into a set and dictionaries</a:t>
            </a:r>
            <a:endParaRPr/>
          </a:p>
          <a:p>
            <a:pPr indent="-285663" lvl="1" marL="742726" rtl="0" algn="l">
              <a:spcBef>
                <a:spcPts val="920"/>
              </a:spcBef>
              <a:spcAft>
                <a:spcPts val="0"/>
              </a:spcAft>
              <a:buSzPts val="2320"/>
              <a:buChar char="•"/>
            </a:pPr>
            <a:r>
              <a:rPr lang="en-US"/>
              <a:t>Instantiate RNN using built in Python library PyTorch</a:t>
            </a:r>
            <a:endParaRPr/>
          </a:p>
          <a:p>
            <a:pPr indent="-285664" lvl="2" marL="1199790" rtl="0" algn="l">
              <a:spcBef>
                <a:spcPts val="920"/>
              </a:spcBef>
              <a:spcAft>
                <a:spcPts val="0"/>
              </a:spcAft>
              <a:buSzPts val="2030"/>
              <a:buChar char="•"/>
            </a:pPr>
            <a:r>
              <a:rPr lang="en-US"/>
              <a:t>PyTorch Includes LSTM which just needs our character set to create the model</a:t>
            </a:r>
            <a:endParaRPr/>
          </a:p>
          <a:p>
            <a:pPr indent="-285663" lvl="1" marL="742726" rtl="0" algn="l">
              <a:spcBef>
                <a:spcPts val="920"/>
              </a:spcBef>
              <a:spcAft>
                <a:spcPts val="0"/>
              </a:spcAft>
              <a:buSzPts val="2320"/>
              <a:buChar char="•"/>
            </a:pPr>
            <a:r>
              <a:rPr lang="en-US"/>
              <a:t>Use those data structures to convert each character into a one-hot vector</a:t>
            </a:r>
            <a:endParaRPr/>
          </a:p>
          <a:p>
            <a:pPr indent="-285663" lvl="1" marL="742726" rtl="0" algn="l">
              <a:spcBef>
                <a:spcPts val="920"/>
              </a:spcBef>
              <a:spcAft>
                <a:spcPts val="0"/>
              </a:spcAft>
              <a:buSzPts val="2320"/>
              <a:buChar char="•"/>
            </a:pPr>
            <a:r>
              <a:rPr lang="en-US"/>
              <a:t>Divide up one-hot vectors into manageable chunks and feed them into RNN </a:t>
            </a:r>
            <a:r>
              <a:rPr lang="en-US"/>
              <a:t>iteratively</a:t>
            </a:r>
            <a:endParaRPr/>
          </a:p>
          <a:p>
            <a:pPr indent="-285664" lvl="1" marL="742727" rtl="0" algn="l">
              <a:spcBef>
                <a:spcPts val="920"/>
              </a:spcBef>
              <a:spcAft>
                <a:spcPts val="0"/>
              </a:spcAft>
              <a:buSzPts val="2320"/>
              <a:buChar char="•"/>
            </a:pPr>
            <a:r>
              <a:rPr lang="en-US"/>
              <a:t>When value loss is low and RNN is trained, use saved model to synthesize our own lyrics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2703524" y="-241424"/>
            <a:ext cx="6781800" cy="1371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orbel"/>
              <a:buNone/>
            </a:pPr>
            <a:r>
              <a:rPr lang="en-US" sz="4000"/>
              <a:t>Procedure / Methodology</a:t>
            </a:r>
            <a:endParaRPr/>
          </a:p>
        </p:txBody>
      </p:sp>
      <p:sp>
        <p:nvSpPr>
          <p:cNvPr id="215" name="Google Shape;215;p26"/>
          <p:cNvSpPr txBox="1"/>
          <p:nvPr/>
        </p:nvSpPr>
        <p:spPr>
          <a:xfrm>
            <a:off x="662782" y="1130175"/>
            <a:ext cx="5288400" cy="42672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dk2"/>
              </a:buClr>
              <a:buSzPts val="1920"/>
              <a:buFont typeface="Noto Sans Symbols"/>
              <a:buChar char="►"/>
            </a:pPr>
            <a:r>
              <a:rPr b="0" i="0" lang="en-US" sz="2400" u="none" cap="none" strike="noStrike">
                <a:solidFill>
                  <a:schemeClr val="dk1"/>
                </a:solidFill>
                <a:latin typeface="Corbel"/>
                <a:ea typeface="Corbel"/>
                <a:cs typeface="Corbel"/>
                <a:sym typeface="Corbel"/>
              </a:rPr>
              <a:t>Plan A:</a:t>
            </a:r>
            <a:endParaRPr sz="2400">
              <a:solidFill>
                <a:schemeClr val="dk1"/>
              </a:solidFill>
              <a:latin typeface="Corbel"/>
              <a:ea typeface="Corbel"/>
              <a:cs typeface="Corbel"/>
              <a:sym typeface="Corbel"/>
            </a:endParaRPr>
          </a:p>
          <a:p>
            <a:pPr indent="-266700" lvl="0" marL="274320" marR="0" rtl="0" algn="l">
              <a:lnSpc>
                <a:spcPct val="90000"/>
              </a:lnSpc>
              <a:spcBef>
                <a:spcPts val="1800"/>
              </a:spcBef>
              <a:spcAft>
                <a:spcPts val="0"/>
              </a:spcAft>
              <a:buClr>
                <a:schemeClr val="dk2"/>
              </a:buClr>
              <a:buSzPts val="1800"/>
              <a:buFont typeface="Noto Sans Symbols"/>
              <a:buChar char="►"/>
            </a:pPr>
            <a:r>
              <a:rPr lang="en-US" sz="1800">
                <a:solidFill>
                  <a:schemeClr val="dk1"/>
                </a:solidFill>
                <a:latin typeface="Corbel"/>
                <a:ea typeface="Corbel"/>
                <a:cs typeface="Corbel"/>
                <a:sym typeface="Corbel"/>
              </a:rPr>
              <a:t>Scraped website: </a:t>
            </a:r>
            <a:r>
              <a:rPr lang="en-US" sz="1800" u="sng">
                <a:solidFill>
                  <a:schemeClr val="hlink"/>
                </a:solidFill>
                <a:latin typeface="Corbel"/>
                <a:ea typeface="Corbel"/>
                <a:cs typeface="Corbel"/>
                <a:sym typeface="Corbel"/>
                <a:hlinkClick r:id="rId3"/>
              </a:rPr>
              <a:t>https://www.allthelyrics.com/lyrics/led_zeppelin</a:t>
            </a:r>
            <a:r>
              <a:rPr lang="en-US" sz="1800">
                <a:solidFill>
                  <a:schemeClr val="dk1"/>
                </a:solidFill>
                <a:latin typeface="Corbel"/>
                <a:ea typeface="Corbel"/>
                <a:cs typeface="Corbel"/>
                <a:sym typeface="Corbel"/>
              </a:rPr>
              <a:t>, to get every lyric every written by Led Zeppelin. Compiled it into a large txt file.</a:t>
            </a:r>
            <a:endParaRPr sz="1800">
              <a:solidFill>
                <a:schemeClr val="dk1"/>
              </a:solidFill>
              <a:latin typeface="Corbel"/>
              <a:ea typeface="Corbel"/>
              <a:cs typeface="Corbel"/>
              <a:sym typeface="Corbel"/>
            </a:endParaRPr>
          </a:p>
          <a:p>
            <a:pPr indent="-266700" lvl="0" marL="274320" marR="0" rtl="0" algn="l">
              <a:lnSpc>
                <a:spcPct val="90000"/>
              </a:lnSpc>
              <a:spcBef>
                <a:spcPts val="1800"/>
              </a:spcBef>
              <a:spcAft>
                <a:spcPts val="0"/>
              </a:spcAft>
              <a:buClr>
                <a:schemeClr val="dk2"/>
              </a:buClr>
              <a:buSzPts val="1800"/>
              <a:buFont typeface="Noto Sans Symbols"/>
              <a:buChar char="►"/>
            </a:pPr>
            <a:r>
              <a:rPr lang="en-US" sz="1800">
                <a:solidFill>
                  <a:schemeClr val="dk1"/>
                </a:solidFill>
                <a:latin typeface="Corbel"/>
                <a:ea typeface="Corbel"/>
                <a:cs typeface="Corbel"/>
                <a:sym typeface="Corbel"/>
              </a:rPr>
              <a:t>Started Python program by opening the txt file and read in all the information.</a:t>
            </a:r>
            <a:endParaRPr sz="1800">
              <a:solidFill>
                <a:schemeClr val="dk1"/>
              </a:solidFill>
              <a:latin typeface="Corbel"/>
              <a:ea typeface="Corbel"/>
              <a:cs typeface="Corbel"/>
              <a:sym typeface="Corbel"/>
            </a:endParaRPr>
          </a:p>
          <a:p>
            <a:pPr indent="-266700" lvl="0" marL="274320" marR="0" rtl="0" algn="l">
              <a:lnSpc>
                <a:spcPct val="90000"/>
              </a:lnSpc>
              <a:spcBef>
                <a:spcPts val="180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Stored each character used into a set, and then used that set to create two dictionaries with key value pairs of (int/char) and (char/int)</a:t>
            </a:r>
            <a:endParaRPr sz="1800">
              <a:solidFill>
                <a:schemeClr val="dk1"/>
              </a:solidFill>
              <a:latin typeface="Corbel"/>
              <a:ea typeface="Corbel"/>
              <a:cs typeface="Corbel"/>
              <a:sym typeface="Corbel"/>
            </a:endParaRPr>
          </a:p>
          <a:p>
            <a:pPr indent="-266700" lvl="0" marL="274320" marR="0" rtl="0" algn="l">
              <a:lnSpc>
                <a:spcPct val="90000"/>
              </a:lnSpc>
              <a:spcBef>
                <a:spcPts val="180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I</a:t>
            </a:r>
            <a:r>
              <a:rPr lang="en-US" sz="1800">
                <a:solidFill>
                  <a:schemeClr val="dk1"/>
                </a:solidFill>
                <a:latin typeface="Corbel"/>
                <a:ea typeface="Corbel"/>
                <a:cs typeface="Corbel"/>
                <a:sym typeface="Corbel"/>
              </a:rPr>
              <a:t>nstantiated RNN using PyTorch’s built in NN class called Module which included LSTM model</a:t>
            </a:r>
            <a:endParaRPr sz="1800">
              <a:solidFill>
                <a:schemeClr val="dk1"/>
              </a:solidFill>
              <a:latin typeface="Corbel"/>
              <a:ea typeface="Corbel"/>
              <a:cs typeface="Corbel"/>
              <a:sym typeface="Corbel"/>
            </a:endParaRPr>
          </a:p>
          <a:p>
            <a:pPr indent="-342900" lvl="1" marL="914400" marR="0" rtl="0" algn="l">
              <a:lnSpc>
                <a:spcPct val="90000"/>
              </a:lnSpc>
              <a:spcBef>
                <a:spcPts val="180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Used  character set to build LSTM model</a:t>
            </a:r>
            <a:endParaRPr sz="1800">
              <a:solidFill>
                <a:schemeClr val="dk1"/>
              </a:solidFill>
              <a:latin typeface="Corbel"/>
              <a:ea typeface="Corbel"/>
              <a:cs typeface="Corbel"/>
              <a:sym typeface="Corbel"/>
            </a:endParaRPr>
          </a:p>
        </p:txBody>
      </p:sp>
      <p:sp>
        <p:nvSpPr>
          <p:cNvPr id="216" name="Google Shape;216;p26"/>
          <p:cNvSpPr txBox="1"/>
          <p:nvPr/>
        </p:nvSpPr>
        <p:spPr>
          <a:xfrm>
            <a:off x="6094432" y="838200"/>
            <a:ext cx="5288400" cy="4267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800"/>
              </a:spcBef>
              <a:spcAft>
                <a:spcPts val="0"/>
              </a:spcAft>
              <a:buClr>
                <a:schemeClr val="dk2"/>
              </a:buClr>
              <a:buSzPts val="1800"/>
              <a:buFont typeface="Noto Sans Symbols"/>
              <a:buChar char="►"/>
            </a:pPr>
            <a:r>
              <a:rPr lang="en-US" sz="1800">
                <a:solidFill>
                  <a:schemeClr val="dk1"/>
                </a:solidFill>
                <a:latin typeface="Corbel"/>
                <a:ea typeface="Corbel"/>
                <a:cs typeface="Corbel"/>
                <a:sym typeface="Corbel"/>
              </a:rPr>
              <a:t>Created separate program to function as a training method, to take in the character set and begin creating and encoding vectors based upon the dictionary key/value pairs.</a:t>
            </a:r>
            <a:endParaRPr sz="1800">
              <a:solidFill>
                <a:schemeClr val="dk1"/>
              </a:solidFill>
              <a:latin typeface="Corbel"/>
              <a:ea typeface="Corbel"/>
              <a:cs typeface="Corbel"/>
              <a:sym typeface="Corbel"/>
            </a:endParaRPr>
          </a:p>
          <a:p>
            <a:pPr indent="-342900" lvl="1" marL="914400" rtl="0" algn="l">
              <a:lnSpc>
                <a:spcPct val="90000"/>
              </a:lnSpc>
              <a:spcBef>
                <a:spcPts val="180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Ex: If ‘a’ had int value 2, it would be [0,0,2,...]</a:t>
            </a:r>
            <a:endParaRPr sz="1800">
              <a:solidFill>
                <a:schemeClr val="dk1"/>
              </a:solidFill>
              <a:latin typeface="Corbel"/>
              <a:ea typeface="Corbel"/>
              <a:cs typeface="Corbel"/>
              <a:sym typeface="Corbel"/>
            </a:endParaRPr>
          </a:p>
          <a:p>
            <a:pPr indent="-342900" lvl="1" marL="914400" marR="0" rtl="0" algn="l">
              <a:lnSpc>
                <a:spcPct val="90000"/>
              </a:lnSpc>
              <a:spcBef>
                <a:spcPts val="180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Encoded ‘a’ vector would be: [0,0,1,0,...]</a:t>
            </a:r>
            <a:endParaRPr sz="1800">
              <a:solidFill>
                <a:schemeClr val="dk1"/>
              </a:solidFill>
              <a:latin typeface="Corbel"/>
              <a:ea typeface="Corbel"/>
              <a:cs typeface="Corbel"/>
              <a:sym typeface="Corbel"/>
            </a:endParaRPr>
          </a:p>
          <a:p>
            <a:pPr indent="-266700" lvl="0" marL="274320" marR="0" rtl="0" algn="l">
              <a:lnSpc>
                <a:spcPct val="90000"/>
              </a:lnSpc>
              <a:spcBef>
                <a:spcPts val="1800"/>
              </a:spcBef>
              <a:spcAft>
                <a:spcPts val="0"/>
              </a:spcAft>
              <a:buClr>
                <a:schemeClr val="dk2"/>
              </a:buClr>
              <a:buSzPts val="1800"/>
              <a:buFont typeface="Noto Sans Symbols"/>
              <a:buChar char="►"/>
            </a:pPr>
            <a:r>
              <a:rPr lang="en-US" sz="1800">
                <a:solidFill>
                  <a:schemeClr val="dk1"/>
                </a:solidFill>
                <a:latin typeface="Corbel"/>
                <a:ea typeface="Corbel"/>
                <a:cs typeface="Corbel"/>
                <a:sym typeface="Corbel"/>
              </a:rPr>
              <a:t>Method used one-hot vectors to instantiate input characters and target characters</a:t>
            </a:r>
            <a:endParaRPr sz="1800">
              <a:solidFill>
                <a:schemeClr val="dk1"/>
              </a:solidFill>
              <a:latin typeface="Corbel"/>
              <a:ea typeface="Corbel"/>
              <a:cs typeface="Corbel"/>
              <a:sym typeface="Corbel"/>
            </a:endParaRPr>
          </a:p>
          <a:p>
            <a:pPr indent="-266700" lvl="0" marL="274320" marR="0" rtl="0" algn="l">
              <a:lnSpc>
                <a:spcPct val="90000"/>
              </a:lnSpc>
              <a:spcBef>
                <a:spcPts val="180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Next, it would pass input vectors into the model using the RNN’s  built in forward algorithm </a:t>
            </a:r>
            <a:endParaRPr sz="1800">
              <a:solidFill>
                <a:schemeClr val="dk1"/>
              </a:solidFill>
              <a:latin typeface="Corbel"/>
              <a:ea typeface="Corbel"/>
              <a:cs typeface="Corbel"/>
              <a:sym typeface="Corbel"/>
            </a:endParaRPr>
          </a:p>
          <a:p>
            <a:pPr indent="-266700" lvl="0" marL="274320" marR="0" rtl="0" algn="l">
              <a:lnSpc>
                <a:spcPct val="90000"/>
              </a:lnSpc>
              <a:spcBef>
                <a:spcPts val="1800"/>
              </a:spcBef>
              <a:spcAft>
                <a:spcPts val="0"/>
              </a:spcAft>
              <a:buClr>
                <a:schemeClr val="dk2"/>
              </a:buClr>
              <a:buSzPts val="1800"/>
              <a:buFont typeface="Noto Sans Symbols"/>
              <a:buChar char="►"/>
            </a:pPr>
            <a:r>
              <a:rPr lang="en-US" sz="1800">
                <a:solidFill>
                  <a:schemeClr val="dk1"/>
                </a:solidFill>
                <a:latin typeface="Corbel"/>
                <a:ea typeface="Corbel"/>
                <a:cs typeface="Corbel"/>
                <a:sym typeface="Corbel"/>
              </a:rPr>
              <a:t>Once the RNN had trained for several hours, the model was saved and was ready to be used to generate our artificial lyrics.</a:t>
            </a:r>
            <a:endParaRPr sz="1800">
              <a:solidFill>
                <a:schemeClr val="dk1"/>
              </a:solidFill>
              <a:latin typeface="Corbel"/>
              <a:ea typeface="Corbel"/>
              <a:cs typeface="Corbel"/>
              <a:sym typeface="Corbel"/>
            </a:endParaRPr>
          </a:p>
          <a:p>
            <a:pPr indent="-266700" lvl="0" marL="274320" marR="0" rtl="0" algn="l">
              <a:lnSpc>
                <a:spcPct val="90000"/>
              </a:lnSpc>
              <a:spcBef>
                <a:spcPts val="180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Lastly, created methods to use the model’s probabilities to predict and generate original lyrics</a:t>
            </a:r>
            <a:endParaRPr sz="1800">
              <a:solidFill>
                <a:schemeClr val="dk1"/>
              </a:solidFill>
              <a:latin typeface="Corbel"/>
              <a:ea typeface="Corbel"/>
              <a:cs typeface="Corbel"/>
              <a:sym typeface="Corbe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948662" y="-169924"/>
            <a:ext cx="10016100" cy="1752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00"/>
              <a:buFont typeface="Corbel"/>
              <a:buNone/>
            </a:pPr>
            <a:r>
              <a:rPr lang="en-US"/>
              <a:t>Results</a:t>
            </a:r>
            <a:endParaRPr/>
          </a:p>
        </p:txBody>
      </p:sp>
      <p:sp>
        <p:nvSpPr>
          <p:cNvPr id="222" name="Google Shape;222;p27"/>
          <p:cNvSpPr txBox="1"/>
          <p:nvPr>
            <p:ph idx="2" type="body"/>
          </p:nvPr>
        </p:nvSpPr>
        <p:spPr>
          <a:xfrm>
            <a:off x="686700" y="1066800"/>
            <a:ext cx="4745400" cy="4724400"/>
          </a:xfrm>
          <a:prstGeom prst="rect">
            <a:avLst/>
          </a:prstGeom>
          <a:noFill/>
          <a:ln>
            <a:noFill/>
          </a:ln>
        </p:spPr>
        <p:txBody>
          <a:bodyPr anchorCtr="0" anchor="t" bIns="45700" lIns="91425" spcFirstLastPara="1" rIns="91425" wrap="square" tIns="45700">
            <a:noAutofit/>
          </a:bodyPr>
          <a:lstStyle/>
          <a:p>
            <a:pPr indent="-285663" lvl="0" marL="285663" rtl="0" algn="l">
              <a:spcBef>
                <a:spcPts val="0"/>
              </a:spcBef>
              <a:spcAft>
                <a:spcPts val="0"/>
              </a:spcAft>
              <a:buSzPts val="2900"/>
              <a:buChar char="•"/>
            </a:pPr>
            <a:r>
              <a:rPr lang="en-US" sz="2000"/>
              <a:t>Successfully read in all data from .txt file and pushed it through our recurrent neural network until it learned how to predict the next character accurately.</a:t>
            </a:r>
            <a:endParaRPr sz="2000"/>
          </a:p>
          <a:p>
            <a:pPr indent="-228514" lvl="0" marL="285664" rtl="0" algn="l">
              <a:spcBef>
                <a:spcPts val="0"/>
              </a:spcBef>
              <a:spcAft>
                <a:spcPts val="0"/>
              </a:spcAft>
              <a:buSzPts val="2000"/>
              <a:buChar char="•"/>
            </a:pPr>
            <a:r>
              <a:rPr lang="en-US" sz="2000"/>
              <a:t>Here is some sample lyrics we generated with our RNN:</a:t>
            </a:r>
            <a:endParaRPr sz="2000"/>
          </a:p>
        </p:txBody>
      </p:sp>
      <p:pic>
        <p:nvPicPr>
          <p:cNvPr id="223" name="Google Shape;223;p27"/>
          <p:cNvPicPr preferRelativeResize="0"/>
          <p:nvPr/>
        </p:nvPicPr>
        <p:blipFill>
          <a:blip r:embed="rId3">
            <a:alphaModFix/>
          </a:blip>
          <a:stretch>
            <a:fillRect/>
          </a:stretch>
        </p:blipFill>
        <p:spPr>
          <a:xfrm>
            <a:off x="5975950" y="85050"/>
            <a:ext cx="6081050" cy="4618531"/>
          </a:xfrm>
          <a:prstGeom prst="rect">
            <a:avLst/>
          </a:prstGeom>
          <a:noFill/>
          <a:ln>
            <a:noFill/>
          </a:ln>
        </p:spPr>
      </p:pic>
      <p:pic>
        <p:nvPicPr>
          <p:cNvPr id="224" name="Google Shape;224;p27"/>
          <p:cNvPicPr preferRelativeResize="0"/>
          <p:nvPr/>
        </p:nvPicPr>
        <p:blipFill>
          <a:blip r:embed="rId4">
            <a:alphaModFix/>
          </a:blip>
          <a:stretch>
            <a:fillRect/>
          </a:stretch>
        </p:blipFill>
        <p:spPr>
          <a:xfrm>
            <a:off x="142838" y="3172775"/>
            <a:ext cx="5833126" cy="4043324"/>
          </a:xfrm>
          <a:prstGeom prst="rect">
            <a:avLst/>
          </a:prstGeom>
          <a:noFill/>
          <a:ln>
            <a:noFill/>
          </a:ln>
        </p:spPr>
      </p:pic>
      <p:pic>
        <p:nvPicPr>
          <p:cNvPr id="225" name="Google Shape;225;p27"/>
          <p:cNvPicPr preferRelativeResize="0"/>
          <p:nvPr/>
        </p:nvPicPr>
        <p:blipFill>
          <a:blip r:embed="rId5">
            <a:alphaModFix/>
          </a:blip>
          <a:stretch>
            <a:fillRect/>
          </a:stretch>
        </p:blipFill>
        <p:spPr>
          <a:xfrm>
            <a:off x="5975950" y="3172775"/>
            <a:ext cx="6081051" cy="46836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