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Lst>
  <p:notesMasterIdLst>
    <p:notesMasterId r:id="rId15"/>
  </p:notesMasterIdLst>
  <p:sldIdLst>
    <p:sldId id="256" r:id="rId2"/>
    <p:sldId id="257" r:id="rId3"/>
    <p:sldId id="258" r:id="rId4"/>
    <p:sldId id="259" r:id="rId5"/>
    <p:sldId id="260" r:id="rId6"/>
    <p:sldId id="291" r:id="rId7"/>
    <p:sldId id="262" r:id="rId8"/>
    <p:sldId id="263" r:id="rId9"/>
    <p:sldId id="264" r:id="rId10"/>
    <p:sldId id="265" r:id="rId11"/>
    <p:sldId id="266" r:id="rId12"/>
    <p:sldId id="267" r:id="rId13"/>
    <p:sldId id="272" r:id="rId14"/>
  </p:sldIdLst>
  <p:sldSz cx="9144000" cy="5143500" type="screen16x9"/>
  <p:notesSz cx="6858000" cy="9144000"/>
  <p:embeddedFontLst>
    <p:embeddedFont>
      <p:font typeface="Candal" panose="020B0604020202020204" charset="0"/>
      <p:regular r:id="rId16"/>
    </p:embeddedFont>
    <p:embeddedFont>
      <p:font typeface="Cooper Black" panose="0208090404030B020404" pitchFamily="18" charset="0"/>
      <p:regular r:id="rId17"/>
    </p:embeddedFont>
    <p:embeddedFont>
      <p:font typeface="DM Sans" panose="020B0604020202020204" charset="0"/>
      <p:regular r:id="rId18"/>
      <p:bold r:id="rId19"/>
      <p:italic r:id="rId20"/>
      <p:boldItalic r:id="rId21"/>
    </p:embeddedFont>
    <p:embeddedFont>
      <p:font typeface="Cabin" panose="020B0604020202020204" charset="0"/>
      <p:regular r:id="rId22"/>
      <p:bold r:id="rId23"/>
      <p:italic r:id="rId24"/>
      <p:boldItalic r:id="rId25"/>
    </p:embeddedFont>
    <p:embeddedFont>
      <p:font typeface="Anaheim" panose="020B0604020202020204" charset="0"/>
      <p:regular r:id="rId26"/>
      <p:bold r:id="rId27"/>
    </p:embeddedFont>
    <p:embeddedFont>
      <p:font typeface="DM Sans Bold" panose="020B0604020202020204" charset="0"/>
      <p:regular r:id="rId28"/>
    </p:embeddedFont>
    <p:embeddedFont>
      <p:font typeface="Calistoga" panose="020B0604020202020204" charset="0"/>
      <p:regular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AA2A5C-9A59-4CB4-8C83-AAADD4BE5458}">
  <a:tblStyle styleId="{FDAA2A5C-9A59-4CB4-8C83-AAADD4BE545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0a4e0e9a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0a4e0e9a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g24d8174f1bc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6" name="Google Shape;596;g24d8174f1bc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24d8174f1bc_0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4" name="Google Shape;674;g24d8174f1bc_0_1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9"/>
        <p:cNvGrpSpPr/>
        <p:nvPr/>
      </p:nvGrpSpPr>
      <p:grpSpPr>
        <a:xfrm>
          <a:off x="0" y="0"/>
          <a:ext cx="0" cy="0"/>
          <a:chOff x="0" y="0"/>
          <a:chExt cx="0" cy="0"/>
        </a:xfrm>
      </p:grpSpPr>
      <p:sp>
        <p:nvSpPr>
          <p:cNvPr id="1140" name="Google Shape;1140;g24d8174f1bc_1_1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1" name="Google Shape;1141;g24d8174f1bc_1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216c5f5bb6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216c5f5bb6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172da56971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172da56971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2405f5ad56e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2405f5ad56e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4d8174f1bc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4d8174f1bc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4d8174f1bc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24d8174f1bc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24d8174f1bc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24d8174f1b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4d8174f1bc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d8174f1bc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6457250" y="-494288"/>
            <a:ext cx="3230275" cy="1950275"/>
          </a:xfrm>
          <a:custGeom>
            <a:avLst/>
            <a:gdLst/>
            <a:ahLst/>
            <a:cxnLst/>
            <a:rect l="l" t="t" r="r" b="b"/>
            <a:pathLst>
              <a:path w="129211" h="78011" extrusionOk="0">
                <a:moveTo>
                  <a:pt x="304" y="2749"/>
                </a:moveTo>
                <a:cubicBezTo>
                  <a:pt x="-912" y="8423"/>
                  <a:pt x="8275" y="29905"/>
                  <a:pt x="21380" y="36795"/>
                </a:cubicBezTo>
                <a:cubicBezTo>
                  <a:pt x="34485" y="43685"/>
                  <a:pt x="67047" y="37876"/>
                  <a:pt x="78936" y="44091"/>
                </a:cubicBezTo>
                <a:cubicBezTo>
                  <a:pt x="90825" y="50306"/>
                  <a:pt x="85961" y="69086"/>
                  <a:pt x="92716" y="74085"/>
                </a:cubicBezTo>
                <a:cubicBezTo>
                  <a:pt x="99471" y="79084"/>
                  <a:pt x="113522" y="79489"/>
                  <a:pt x="119467" y="74085"/>
                </a:cubicBezTo>
                <a:cubicBezTo>
                  <a:pt x="125412" y="68681"/>
                  <a:pt x="131086" y="53143"/>
                  <a:pt x="128384" y="41659"/>
                </a:cubicBezTo>
                <a:cubicBezTo>
                  <a:pt x="125682" y="30175"/>
                  <a:pt x="119873" y="11666"/>
                  <a:pt x="103255" y="5181"/>
                </a:cubicBezTo>
                <a:cubicBezTo>
                  <a:pt x="86637" y="-1304"/>
                  <a:pt x="45835" y="3154"/>
                  <a:pt x="28676" y="2749"/>
                </a:cubicBezTo>
                <a:cubicBezTo>
                  <a:pt x="11518" y="2344"/>
                  <a:pt x="1520" y="-2925"/>
                  <a:pt x="304" y="2749"/>
                </a:cubicBezTo>
                <a:close/>
              </a:path>
            </a:pathLst>
          </a:custGeom>
          <a:noFill/>
          <a:ln w="38100" cap="flat" cmpd="sng">
            <a:solidFill>
              <a:schemeClr val="dk2"/>
            </a:solidFill>
            <a:prstDash val="solid"/>
            <a:round/>
            <a:headEnd type="none" w="med" len="med"/>
            <a:tailEnd type="none" w="med" len="med"/>
          </a:ln>
        </p:spPr>
      </p:sp>
      <p:sp>
        <p:nvSpPr>
          <p:cNvPr id="10" name="Google Shape;10;p2"/>
          <p:cNvSpPr txBox="1">
            <a:spLocks noGrp="1"/>
          </p:cNvSpPr>
          <p:nvPr>
            <p:ph type="ctrTitle"/>
          </p:nvPr>
        </p:nvSpPr>
        <p:spPr>
          <a:xfrm>
            <a:off x="1155125" y="1519800"/>
            <a:ext cx="2997000" cy="2103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Clr>
                <a:srgbClr val="191919"/>
              </a:buClr>
              <a:buSzPts val="5200"/>
              <a:buNone/>
              <a:defRPr sz="60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p:nvPr/>
        </p:nvSpPr>
        <p:spPr>
          <a:xfrm>
            <a:off x="-915926" y="-534200"/>
            <a:ext cx="2950627" cy="2392751"/>
          </a:xfrm>
          <a:custGeom>
            <a:avLst/>
            <a:gdLst/>
            <a:ahLst/>
            <a:cxnLst/>
            <a:rect l="l" t="t" r="r" b="b"/>
            <a:pathLst>
              <a:path w="133876" h="108564" extrusionOk="0">
                <a:moveTo>
                  <a:pt x="18339" y="104037"/>
                </a:moveTo>
                <a:cubicBezTo>
                  <a:pt x="25649" y="109575"/>
                  <a:pt x="38645" y="108910"/>
                  <a:pt x="46250" y="107581"/>
                </a:cubicBezTo>
                <a:cubicBezTo>
                  <a:pt x="53855" y="106252"/>
                  <a:pt x="60353" y="102412"/>
                  <a:pt x="63971" y="96062"/>
                </a:cubicBezTo>
                <a:cubicBezTo>
                  <a:pt x="67589" y="89712"/>
                  <a:pt x="64709" y="76939"/>
                  <a:pt x="67958" y="69481"/>
                </a:cubicBezTo>
                <a:cubicBezTo>
                  <a:pt x="71207" y="62024"/>
                  <a:pt x="75785" y="55157"/>
                  <a:pt x="83464" y="51317"/>
                </a:cubicBezTo>
                <a:cubicBezTo>
                  <a:pt x="91143" y="47478"/>
                  <a:pt x="106279" y="49324"/>
                  <a:pt x="114032" y="46444"/>
                </a:cubicBezTo>
                <a:cubicBezTo>
                  <a:pt x="121785" y="43564"/>
                  <a:pt x="126732" y="38543"/>
                  <a:pt x="129981" y="34039"/>
                </a:cubicBezTo>
                <a:cubicBezTo>
                  <a:pt x="133230" y="29535"/>
                  <a:pt x="133304" y="23997"/>
                  <a:pt x="133525" y="19419"/>
                </a:cubicBezTo>
                <a:cubicBezTo>
                  <a:pt x="133747" y="14841"/>
                  <a:pt x="134485" y="9672"/>
                  <a:pt x="131310" y="6571"/>
                </a:cubicBezTo>
                <a:cubicBezTo>
                  <a:pt x="128135" y="3470"/>
                  <a:pt x="125551" y="1846"/>
                  <a:pt x="114475" y="812"/>
                </a:cubicBezTo>
                <a:cubicBezTo>
                  <a:pt x="103400" y="-222"/>
                  <a:pt x="80658" y="-74"/>
                  <a:pt x="64857" y="369"/>
                </a:cubicBezTo>
                <a:cubicBezTo>
                  <a:pt x="49056" y="812"/>
                  <a:pt x="30153" y="-591"/>
                  <a:pt x="19668" y="3470"/>
                </a:cubicBezTo>
                <a:cubicBezTo>
                  <a:pt x="9183" y="7531"/>
                  <a:pt x="4827" y="12921"/>
                  <a:pt x="1947" y="24735"/>
                </a:cubicBezTo>
                <a:cubicBezTo>
                  <a:pt x="-933" y="36549"/>
                  <a:pt x="-342" y="61137"/>
                  <a:pt x="2390" y="74354"/>
                </a:cubicBezTo>
                <a:cubicBezTo>
                  <a:pt x="5122" y="87571"/>
                  <a:pt x="11029" y="98499"/>
                  <a:pt x="18339" y="104037"/>
                </a:cubicBezTo>
                <a:close/>
              </a:path>
            </a:pathLst>
          </a:custGeom>
          <a:solidFill>
            <a:schemeClr val="dk2"/>
          </a:solidFill>
          <a:ln>
            <a:noFill/>
          </a:ln>
        </p:spPr>
      </p:sp>
      <p:sp>
        <p:nvSpPr>
          <p:cNvPr id="12" name="Google Shape;12;p2"/>
          <p:cNvSpPr/>
          <p:nvPr/>
        </p:nvSpPr>
        <p:spPr>
          <a:xfrm>
            <a:off x="7730409" y="4179197"/>
            <a:ext cx="1774275" cy="1140225"/>
          </a:xfrm>
          <a:custGeom>
            <a:avLst/>
            <a:gdLst/>
            <a:ahLst/>
            <a:cxnLst/>
            <a:rect l="l" t="t" r="r" b="b"/>
            <a:pathLst>
              <a:path w="70971" h="45609" extrusionOk="0">
                <a:moveTo>
                  <a:pt x="50519" y="45572"/>
                </a:moveTo>
                <a:cubicBezTo>
                  <a:pt x="40625" y="45646"/>
                  <a:pt x="13896" y="43653"/>
                  <a:pt x="5774" y="41142"/>
                </a:cubicBezTo>
                <a:cubicBezTo>
                  <a:pt x="-2348" y="38632"/>
                  <a:pt x="88" y="33389"/>
                  <a:pt x="1786" y="30509"/>
                </a:cubicBezTo>
                <a:cubicBezTo>
                  <a:pt x="3484" y="27629"/>
                  <a:pt x="10868" y="25267"/>
                  <a:pt x="15963" y="23864"/>
                </a:cubicBezTo>
                <a:cubicBezTo>
                  <a:pt x="21058" y="22461"/>
                  <a:pt x="27851" y="24529"/>
                  <a:pt x="32355" y="22092"/>
                </a:cubicBezTo>
                <a:cubicBezTo>
                  <a:pt x="36859" y="19655"/>
                  <a:pt x="39664" y="12715"/>
                  <a:pt x="42987" y="9244"/>
                </a:cubicBezTo>
                <a:cubicBezTo>
                  <a:pt x="46310" y="5774"/>
                  <a:pt x="48451" y="2451"/>
                  <a:pt x="52291" y="1269"/>
                </a:cubicBezTo>
                <a:cubicBezTo>
                  <a:pt x="56131" y="88"/>
                  <a:pt x="62924" y="-1168"/>
                  <a:pt x="66025" y="2155"/>
                </a:cubicBezTo>
                <a:cubicBezTo>
                  <a:pt x="69126" y="5478"/>
                  <a:pt x="71046" y="14781"/>
                  <a:pt x="70898" y="21205"/>
                </a:cubicBezTo>
                <a:cubicBezTo>
                  <a:pt x="70750" y="27629"/>
                  <a:pt x="68536" y="36638"/>
                  <a:pt x="65139" y="40699"/>
                </a:cubicBezTo>
                <a:cubicBezTo>
                  <a:pt x="61743" y="44760"/>
                  <a:pt x="60413" y="45498"/>
                  <a:pt x="50519" y="45572"/>
                </a:cubicBezTo>
                <a:close/>
              </a:path>
            </a:pathLst>
          </a:custGeom>
          <a:solidFill>
            <a:schemeClr val="dk2"/>
          </a:solidFill>
          <a:ln>
            <a:noFill/>
          </a:ln>
        </p:spPr>
      </p:sp>
      <p:sp>
        <p:nvSpPr>
          <p:cNvPr id="13" name="Google Shape;13;p2"/>
          <p:cNvSpPr/>
          <p:nvPr/>
        </p:nvSpPr>
        <p:spPr>
          <a:xfrm>
            <a:off x="-425734" y="3033522"/>
            <a:ext cx="1977975" cy="2388150"/>
          </a:xfrm>
          <a:custGeom>
            <a:avLst/>
            <a:gdLst/>
            <a:ahLst/>
            <a:cxnLst/>
            <a:rect l="l" t="t" r="r" b="b"/>
            <a:pathLst>
              <a:path w="79119" h="95526" extrusionOk="0">
                <a:moveTo>
                  <a:pt x="6396" y="3773"/>
                </a:moveTo>
                <a:cubicBezTo>
                  <a:pt x="9733" y="229"/>
                  <a:pt x="15330" y="-435"/>
                  <a:pt x="21015" y="229"/>
                </a:cubicBezTo>
                <a:cubicBezTo>
                  <a:pt x="26700" y="894"/>
                  <a:pt x="36617" y="2987"/>
                  <a:pt x="40508" y="7760"/>
                </a:cubicBezTo>
                <a:cubicBezTo>
                  <a:pt x="44399" y="12533"/>
                  <a:pt x="45445" y="19839"/>
                  <a:pt x="44361" y="28868"/>
                </a:cubicBezTo>
                <a:cubicBezTo>
                  <a:pt x="43277" y="37898"/>
                  <a:pt x="34135" y="54500"/>
                  <a:pt x="34002" y="61937"/>
                </a:cubicBezTo>
                <a:cubicBezTo>
                  <a:pt x="33869" y="69374"/>
                  <a:pt x="36662" y="71949"/>
                  <a:pt x="43565" y="73492"/>
                </a:cubicBezTo>
                <a:cubicBezTo>
                  <a:pt x="50468" y="75035"/>
                  <a:pt x="70022" y="68566"/>
                  <a:pt x="75419" y="71197"/>
                </a:cubicBezTo>
                <a:cubicBezTo>
                  <a:pt x="80817" y="73828"/>
                  <a:pt x="79701" y="85451"/>
                  <a:pt x="75950" y="89276"/>
                </a:cubicBezTo>
                <a:cubicBezTo>
                  <a:pt x="72199" y="93101"/>
                  <a:pt x="64284" y="93485"/>
                  <a:pt x="52913" y="94149"/>
                </a:cubicBezTo>
                <a:cubicBezTo>
                  <a:pt x="41542" y="94814"/>
                  <a:pt x="16438" y="97324"/>
                  <a:pt x="7725" y="93263"/>
                </a:cubicBezTo>
                <a:cubicBezTo>
                  <a:pt x="-988" y="89202"/>
                  <a:pt x="1758" y="81745"/>
                  <a:pt x="636" y="69783"/>
                </a:cubicBezTo>
                <a:cubicBezTo>
                  <a:pt x="-486" y="57822"/>
                  <a:pt x="31" y="32496"/>
                  <a:pt x="991" y="21494"/>
                </a:cubicBezTo>
                <a:cubicBezTo>
                  <a:pt x="1951" y="10492"/>
                  <a:pt x="3059" y="7317"/>
                  <a:pt x="6396" y="3773"/>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1284000" y="1288250"/>
            <a:ext cx="6576000" cy="19707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2" name="Google Shape;62;p11"/>
          <p:cNvSpPr txBox="1">
            <a:spLocks noGrp="1"/>
          </p:cNvSpPr>
          <p:nvPr>
            <p:ph type="subTitle" idx="1"/>
          </p:nvPr>
        </p:nvSpPr>
        <p:spPr>
          <a:xfrm>
            <a:off x="1284000" y="325907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sp>
        <p:nvSpPr>
          <p:cNvPr id="63" name="Google Shape;63;p11"/>
          <p:cNvSpPr/>
          <p:nvPr/>
        </p:nvSpPr>
        <p:spPr>
          <a:xfrm>
            <a:off x="-568724" y="4052549"/>
            <a:ext cx="1818675" cy="1427275"/>
          </a:xfrm>
          <a:custGeom>
            <a:avLst/>
            <a:gdLst/>
            <a:ahLst/>
            <a:cxnLst/>
            <a:rect l="l" t="t" r="r" b="b"/>
            <a:pathLst>
              <a:path w="72747" h="57091" extrusionOk="0">
                <a:moveTo>
                  <a:pt x="51932" y="52717"/>
                </a:moveTo>
                <a:cubicBezTo>
                  <a:pt x="57066" y="50015"/>
                  <a:pt x="70171" y="45962"/>
                  <a:pt x="72198" y="40558"/>
                </a:cubicBezTo>
                <a:cubicBezTo>
                  <a:pt x="74225" y="35154"/>
                  <a:pt x="68821" y="24886"/>
                  <a:pt x="64092" y="20292"/>
                </a:cubicBezTo>
                <a:cubicBezTo>
                  <a:pt x="59363" y="15698"/>
                  <a:pt x="48420" y="15563"/>
                  <a:pt x="43826" y="12996"/>
                </a:cubicBezTo>
                <a:cubicBezTo>
                  <a:pt x="39232" y="10429"/>
                  <a:pt x="42205" y="6916"/>
                  <a:pt x="36530" y="4889"/>
                </a:cubicBezTo>
                <a:cubicBezTo>
                  <a:pt x="30856" y="2862"/>
                  <a:pt x="15589" y="-1731"/>
                  <a:pt x="9779" y="836"/>
                </a:cubicBezTo>
                <a:cubicBezTo>
                  <a:pt x="3969" y="3403"/>
                  <a:pt x="2618" y="12726"/>
                  <a:pt x="1672" y="20292"/>
                </a:cubicBezTo>
                <a:cubicBezTo>
                  <a:pt x="726" y="27858"/>
                  <a:pt x="-2516" y="40152"/>
                  <a:pt x="4104" y="46232"/>
                </a:cubicBezTo>
                <a:cubicBezTo>
                  <a:pt x="10724" y="52312"/>
                  <a:pt x="33423" y="55689"/>
                  <a:pt x="41394" y="56770"/>
                </a:cubicBezTo>
                <a:cubicBezTo>
                  <a:pt x="49365" y="57851"/>
                  <a:pt x="46798" y="55419"/>
                  <a:pt x="51932" y="52717"/>
                </a:cubicBezTo>
                <a:close/>
              </a:path>
            </a:pathLst>
          </a:custGeom>
          <a:solidFill>
            <a:schemeClr val="dk2"/>
          </a:solidFill>
          <a:ln>
            <a:noFill/>
          </a:ln>
        </p:spPr>
      </p:sp>
      <p:sp>
        <p:nvSpPr>
          <p:cNvPr id="64" name="Google Shape;64;p11"/>
          <p:cNvSpPr/>
          <p:nvPr/>
        </p:nvSpPr>
        <p:spPr>
          <a:xfrm>
            <a:off x="6629714" y="-1017090"/>
            <a:ext cx="2960725" cy="1913000"/>
          </a:xfrm>
          <a:custGeom>
            <a:avLst/>
            <a:gdLst/>
            <a:ahLst/>
            <a:cxnLst/>
            <a:rect l="l" t="t" r="r" b="b"/>
            <a:pathLst>
              <a:path w="118429" h="76520" extrusionOk="0">
                <a:moveTo>
                  <a:pt x="1511" y="15554"/>
                </a:moveTo>
                <a:cubicBezTo>
                  <a:pt x="-2812" y="24471"/>
                  <a:pt x="3268" y="48385"/>
                  <a:pt x="11239" y="58518"/>
                </a:cubicBezTo>
                <a:cubicBezTo>
                  <a:pt x="19210" y="68651"/>
                  <a:pt x="38531" y="75677"/>
                  <a:pt x="49339" y="76352"/>
                </a:cubicBezTo>
                <a:cubicBezTo>
                  <a:pt x="60148" y="77028"/>
                  <a:pt x="68524" y="65543"/>
                  <a:pt x="76090" y="62571"/>
                </a:cubicBezTo>
                <a:cubicBezTo>
                  <a:pt x="83656" y="59599"/>
                  <a:pt x="87979" y="61085"/>
                  <a:pt x="94734" y="58518"/>
                </a:cubicBezTo>
                <a:cubicBezTo>
                  <a:pt x="101489" y="55951"/>
                  <a:pt x="113650" y="53249"/>
                  <a:pt x="116622" y="47169"/>
                </a:cubicBezTo>
                <a:cubicBezTo>
                  <a:pt x="119594" y="41089"/>
                  <a:pt x="119053" y="29740"/>
                  <a:pt x="112568" y="22039"/>
                </a:cubicBezTo>
                <a:cubicBezTo>
                  <a:pt x="106083" y="14338"/>
                  <a:pt x="90276" y="3800"/>
                  <a:pt x="77711" y="963"/>
                </a:cubicBezTo>
                <a:cubicBezTo>
                  <a:pt x="65146" y="-1874"/>
                  <a:pt x="49879" y="2584"/>
                  <a:pt x="37179" y="5016"/>
                </a:cubicBezTo>
                <a:cubicBezTo>
                  <a:pt x="24479" y="7448"/>
                  <a:pt x="5834" y="6637"/>
                  <a:pt x="1511" y="15554"/>
                </a:cubicBezTo>
                <a:close/>
              </a:path>
            </a:pathLst>
          </a:custGeom>
          <a:solidFill>
            <a:schemeClr val="dk2"/>
          </a:solidFill>
          <a:ln>
            <a:noFill/>
          </a:ln>
        </p:spPr>
      </p:sp>
      <p:sp>
        <p:nvSpPr>
          <p:cNvPr id="65" name="Google Shape;65;p11"/>
          <p:cNvSpPr/>
          <p:nvPr/>
        </p:nvSpPr>
        <p:spPr>
          <a:xfrm>
            <a:off x="-366042" y="-491027"/>
            <a:ext cx="2860875" cy="1346425"/>
          </a:xfrm>
          <a:custGeom>
            <a:avLst/>
            <a:gdLst/>
            <a:ahLst/>
            <a:cxnLst/>
            <a:rect l="l" t="t" r="r" b="b"/>
            <a:pathLst>
              <a:path w="114435" h="53857" extrusionOk="0">
                <a:moveTo>
                  <a:pt x="51" y="35043"/>
                </a:moveTo>
                <a:cubicBezTo>
                  <a:pt x="-354" y="43420"/>
                  <a:pt x="20587" y="53013"/>
                  <a:pt x="30855" y="53688"/>
                </a:cubicBezTo>
                <a:cubicBezTo>
                  <a:pt x="41123" y="54364"/>
                  <a:pt x="48554" y="42474"/>
                  <a:pt x="61659" y="39096"/>
                </a:cubicBezTo>
                <a:cubicBezTo>
                  <a:pt x="74764" y="35718"/>
                  <a:pt x="101381" y="36935"/>
                  <a:pt x="109487" y="33422"/>
                </a:cubicBezTo>
                <a:cubicBezTo>
                  <a:pt x="117593" y="29909"/>
                  <a:pt x="113810" y="23154"/>
                  <a:pt x="110297" y="18020"/>
                </a:cubicBezTo>
                <a:cubicBezTo>
                  <a:pt x="106784" y="12886"/>
                  <a:pt x="101245" y="5050"/>
                  <a:pt x="88410" y="2618"/>
                </a:cubicBezTo>
                <a:cubicBezTo>
                  <a:pt x="75575" y="186"/>
                  <a:pt x="48014" y="-1976"/>
                  <a:pt x="33287" y="3428"/>
                </a:cubicBezTo>
                <a:cubicBezTo>
                  <a:pt x="18561" y="8832"/>
                  <a:pt x="456" y="26666"/>
                  <a:pt x="51" y="35043"/>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7"/>
        <p:cNvGrpSpPr/>
        <p:nvPr/>
      </p:nvGrpSpPr>
      <p:grpSpPr>
        <a:xfrm>
          <a:off x="0" y="0"/>
          <a:ext cx="0" cy="0"/>
          <a:chOff x="0" y="0"/>
          <a:chExt cx="0" cy="0"/>
        </a:xfrm>
      </p:grpSpPr>
      <p:sp>
        <p:nvSpPr>
          <p:cNvPr id="68" name="Google Shape;68;p13"/>
          <p:cNvSpPr/>
          <p:nvPr/>
        </p:nvSpPr>
        <p:spPr>
          <a:xfrm>
            <a:off x="-535104" y="2733312"/>
            <a:ext cx="1456125" cy="2986950"/>
          </a:xfrm>
          <a:custGeom>
            <a:avLst/>
            <a:gdLst/>
            <a:ahLst/>
            <a:cxnLst/>
            <a:rect l="l" t="t" r="r" b="b"/>
            <a:pathLst>
              <a:path w="58245" h="119478" extrusionOk="0">
                <a:moveTo>
                  <a:pt x="50617" y="116610"/>
                </a:moveTo>
                <a:cubicBezTo>
                  <a:pt x="56819" y="111884"/>
                  <a:pt x="59478" y="95344"/>
                  <a:pt x="57706" y="88256"/>
                </a:cubicBezTo>
                <a:cubicBezTo>
                  <a:pt x="55934" y="81168"/>
                  <a:pt x="43677" y="79692"/>
                  <a:pt x="39985" y="74080"/>
                </a:cubicBezTo>
                <a:cubicBezTo>
                  <a:pt x="36293" y="68469"/>
                  <a:pt x="35999" y="62709"/>
                  <a:pt x="35556" y="54587"/>
                </a:cubicBezTo>
                <a:cubicBezTo>
                  <a:pt x="35113" y="46465"/>
                  <a:pt x="37771" y="33765"/>
                  <a:pt x="37328" y="25347"/>
                </a:cubicBezTo>
                <a:cubicBezTo>
                  <a:pt x="36885" y="16930"/>
                  <a:pt x="37033" y="8217"/>
                  <a:pt x="32898" y="4082"/>
                </a:cubicBezTo>
                <a:cubicBezTo>
                  <a:pt x="28763" y="-53"/>
                  <a:pt x="17834" y="-643"/>
                  <a:pt x="12518" y="538"/>
                </a:cubicBezTo>
                <a:cubicBezTo>
                  <a:pt x="7202" y="1719"/>
                  <a:pt x="2920" y="1276"/>
                  <a:pt x="1000" y="11170"/>
                </a:cubicBezTo>
                <a:cubicBezTo>
                  <a:pt x="-920" y="21064"/>
                  <a:pt x="409" y="45136"/>
                  <a:pt x="1000" y="59903"/>
                </a:cubicBezTo>
                <a:cubicBezTo>
                  <a:pt x="1591" y="74671"/>
                  <a:pt x="1295" y="90324"/>
                  <a:pt x="4544" y="99775"/>
                </a:cubicBezTo>
                <a:cubicBezTo>
                  <a:pt x="7793" y="109226"/>
                  <a:pt x="12814" y="113804"/>
                  <a:pt x="20493" y="116610"/>
                </a:cubicBezTo>
                <a:cubicBezTo>
                  <a:pt x="28172" y="119416"/>
                  <a:pt x="44415" y="121336"/>
                  <a:pt x="50617" y="116610"/>
                </a:cubicBezTo>
                <a:close/>
              </a:path>
            </a:pathLst>
          </a:custGeom>
          <a:solidFill>
            <a:schemeClr val="dk2"/>
          </a:solidFill>
          <a:ln>
            <a:noFill/>
          </a:ln>
        </p:spPr>
      </p:sp>
      <p:sp>
        <p:nvSpPr>
          <p:cNvPr id="69" name="Google Shape;69;p13"/>
          <p:cNvSpPr/>
          <p:nvPr/>
        </p:nvSpPr>
        <p:spPr>
          <a:xfrm>
            <a:off x="7726361" y="-434723"/>
            <a:ext cx="1963375" cy="1777875"/>
          </a:xfrm>
          <a:custGeom>
            <a:avLst/>
            <a:gdLst/>
            <a:ahLst/>
            <a:cxnLst/>
            <a:rect l="l" t="t" r="r" b="b"/>
            <a:pathLst>
              <a:path w="78535" h="71115" extrusionOk="0">
                <a:moveTo>
                  <a:pt x="3720" y="8529"/>
                </a:moveTo>
                <a:cubicBezTo>
                  <a:pt x="1653" y="13550"/>
                  <a:pt x="-2187" y="25955"/>
                  <a:pt x="1948" y="30680"/>
                </a:cubicBezTo>
                <a:cubicBezTo>
                  <a:pt x="6083" y="35406"/>
                  <a:pt x="23214" y="30827"/>
                  <a:pt x="28530" y="36882"/>
                </a:cubicBezTo>
                <a:cubicBezTo>
                  <a:pt x="33846" y="42937"/>
                  <a:pt x="28087" y="61839"/>
                  <a:pt x="33846" y="67008"/>
                </a:cubicBezTo>
                <a:cubicBezTo>
                  <a:pt x="39605" y="72177"/>
                  <a:pt x="55702" y="72324"/>
                  <a:pt x="63086" y="67894"/>
                </a:cubicBezTo>
                <a:cubicBezTo>
                  <a:pt x="70470" y="63464"/>
                  <a:pt x="77262" y="50763"/>
                  <a:pt x="78148" y="40426"/>
                </a:cubicBezTo>
                <a:cubicBezTo>
                  <a:pt x="79034" y="30089"/>
                  <a:pt x="79035" y="12515"/>
                  <a:pt x="68402" y="5870"/>
                </a:cubicBezTo>
                <a:cubicBezTo>
                  <a:pt x="57770" y="-775"/>
                  <a:pt x="25133" y="111"/>
                  <a:pt x="14353" y="554"/>
                </a:cubicBezTo>
                <a:cubicBezTo>
                  <a:pt x="3573" y="997"/>
                  <a:pt x="5788" y="3508"/>
                  <a:pt x="3720" y="8529"/>
                </a:cubicBezTo>
                <a:close/>
              </a:path>
            </a:pathLst>
          </a:custGeom>
          <a:solidFill>
            <a:schemeClr val="dk2"/>
          </a:solidFill>
          <a:ln>
            <a:noFill/>
          </a:ln>
        </p:spPr>
      </p:sp>
      <p:sp>
        <p:nvSpPr>
          <p:cNvPr id="70" name="Google Shape;70;p13"/>
          <p:cNvSpPr/>
          <p:nvPr/>
        </p:nvSpPr>
        <p:spPr>
          <a:xfrm>
            <a:off x="-334117" y="-394575"/>
            <a:ext cx="1053100" cy="1040650"/>
          </a:xfrm>
          <a:custGeom>
            <a:avLst/>
            <a:gdLst/>
            <a:ahLst/>
            <a:cxnLst/>
            <a:rect l="l" t="t" r="r" b="b"/>
            <a:pathLst>
              <a:path w="42124" h="41626" extrusionOk="0">
                <a:moveTo>
                  <a:pt x="1846" y="19327"/>
                </a:moveTo>
                <a:cubicBezTo>
                  <a:pt x="4504" y="25972"/>
                  <a:pt x="13808" y="40887"/>
                  <a:pt x="20453" y="41478"/>
                </a:cubicBezTo>
                <a:cubicBezTo>
                  <a:pt x="27098" y="42069"/>
                  <a:pt x="40094" y="29221"/>
                  <a:pt x="41718" y="22871"/>
                </a:cubicBezTo>
                <a:cubicBezTo>
                  <a:pt x="43343" y="16521"/>
                  <a:pt x="36402" y="6922"/>
                  <a:pt x="30200" y="3378"/>
                </a:cubicBezTo>
                <a:cubicBezTo>
                  <a:pt x="23998" y="-166"/>
                  <a:pt x="9231" y="-1052"/>
                  <a:pt x="4505" y="1606"/>
                </a:cubicBezTo>
                <a:cubicBezTo>
                  <a:pt x="-221" y="4264"/>
                  <a:pt x="-812" y="12682"/>
                  <a:pt x="1846" y="19327"/>
                </a:cubicBezTo>
                <a:close/>
              </a:path>
            </a:pathLst>
          </a:custGeom>
          <a:noFill/>
          <a:ln w="38100" cap="flat" cmpd="sng">
            <a:solidFill>
              <a:schemeClr val="dk2"/>
            </a:solidFill>
            <a:prstDash val="solid"/>
            <a:round/>
            <a:headEnd type="none" w="med" len="med"/>
            <a:tailEnd type="none" w="med" len="med"/>
          </a:ln>
        </p:spPr>
      </p:sp>
      <p:sp>
        <p:nvSpPr>
          <p:cNvPr id="71" name="Google Shape;71;p13"/>
          <p:cNvSpPr/>
          <p:nvPr/>
        </p:nvSpPr>
        <p:spPr>
          <a:xfrm rot="1742699">
            <a:off x="8348933" y="4265271"/>
            <a:ext cx="577429" cy="668304"/>
          </a:xfrm>
          <a:custGeom>
            <a:avLst/>
            <a:gdLst/>
            <a:ahLst/>
            <a:cxnLst/>
            <a:rect l="l" t="t" r="r" b="b"/>
            <a:pathLst>
              <a:path w="26604" h="26733" extrusionOk="0">
                <a:moveTo>
                  <a:pt x="24869" y="2192"/>
                </a:moveTo>
                <a:cubicBezTo>
                  <a:pt x="21251" y="346"/>
                  <a:pt x="5450" y="-1500"/>
                  <a:pt x="1832" y="2192"/>
                </a:cubicBezTo>
                <a:cubicBezTo>
                  <a:pt x="-1786" y="5884"/>
                  <a:pt x="1020" y="20577"/>
                  <a:pt x="3161" y="24343"/>
                </a:cubicBezTo>
                <a:cubicBezTo>
                  <a:pt x="5302" y="28109"/>
                  <a:pt x="11283" y="26632"/>
                  <a:pt x="14679" y="24786"/>
                </a:cubicBezTo>
                <a:cubicBezTo>
                  <a:pt x="18076" y="22940"/>
                  <a:pt x="21842" y="17034"/>
                  <a:pt x="23540" y="13268"/>
                </a:cubicBezTo>
                <a:cubicBezTo>
                  <a:pt x="25238" y="9502"/>
                  <a:pt x="28487" y="4038"/>
                  <a:pt x="24869" y="2192"/>
                </a:cubicBezTo>
                <a:close/>
              </a:path>
            </a:pathLst>
          </a:custGeom>
          <a:solidFill>
            <a:schemeClr val="dk2"/>
          </a:solidFill>
          <a:ln>
            <a:noFill/>
          </a:ln>
        </p:spPr>
      </p:sp>
      <p:sp>
        <p:nvSpPr>
          <p:cNvPr id="72" name="Google Shape;72;p13"/>
          <p:cNvSpPr txBox="1">
            <a:spLocks noGrp="1"/>
          </p:cNvSpPr>
          <p:nvPr>
            <p:ph type="title"/>
          </p:nvPr>
        </p:nvSpPr>
        <p:spPr>
          <a:xfrm>
            <a:off x="921013" y="2013258"/>
            <a:ext cx="35172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73" name="Google Shape;73;p13"/>
          <p:cNvSpPr txBox="1">
            <a:spLocks noGrp="1"/>
          </p:cNvSpPr>
          <p:nvPr>
            <p:ph type="title" idx="2"/>
          </p:nvPr>
        </p:nvSpPr>
        <p:spPr>
          <a:xfrm>
            <a:off x="921013" y="3538600"/>
            <a:ext cx="35172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74" name="Google Shape;74;p13"/>
          <p:cNvSpPr txBox="1">
            <a:spLocks noGrp="1"/>
          </p:cNvSpPr>
          <p:nvPr>
            <p:ph type="title" idx="3" hasCustomPrompt="1"/>
          </p:nvPr>
        </p:nvSpPr>
        <p:spPr>
          <a:xfrm>
            <a:off x="921013" y="1590006"/>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title" idx="4" hasCustomPrompt="1"/>
          </p:nvPr>
        </p:nvSpPr>
        <p:spPr>
          <a:xfrm>
            <a:off x="921013" y="3127500"/>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6" name="Google Shape;76;p13"/>
          <p:cNvSpPr txBox="1">
            <a:spLocks noGrp="1"/>
          </p:cNvSpPr>
          <p:nvPr>
            <p:ph type="title" idx="5"/>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7" name="Google Shape;77;p13"/>
          <p:cNvSpPr txBox="1">
            <a:spLocks noGrp="1"/>
          </p:cNvSpPr>
          <p:nvPr>
            <p:ph type="title" idx="6"/>
          </p:nvPr>
        </p:nvSpPr>
        <p:spPr>
          <a:xfrm>
            <a:off x="4706688" y="2013258"/>
            <a:ext cx="35163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78" name="Google Shape;78;p13"/>
          <p:cNvSpPr txBox="1">
            <a:spLocks noGrp="1"/>
          </p:cNvSpPr>
          <p:nvPr>
            <p:ph type="title" idx="7"/>
          </p:nvPr>
        </p:nvSpPr>
        <p:spPr>
          <a:xfrm>
            <a:off x="4706688" y="3538600"/>
            <a:ext cx="3516300" cy="6309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79" name="Google Shape;79;p13"/>
          <p:cNvSpPr txBox="1">
            <a:spLocks noGrp="1"/>
          </p:cNvSpPr>
          <p:nvPr>
            <p:ph type="title" idx="8" hasCustomPrompt="1"/>
          </p:nvPr>
        </p:nvSpPr>
        <p:spPr>
          <a:xfrm>
            <a:off x="4706688" y="1590006"/>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0" name="Google Shape;80;p13"/>
          <p:cNvSpPr txBox="1">
            <a:spLocks noGrp="1"/>
          </p:cNvSpPr>
          <p:nvPr>
            <p:ph type="title" idx="9" hasCustomPrompt="1"/>
          </p:nvPr>
        </p:nvSpPr>
        <p:spPr>
          <a:xfrm>
            <a:off x="4706688" y="3127500"/>
            <a:ext cx="878700" cy="62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b="0">
                <a:solidFill>
                  <a:schemeClr val="accent4"/>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2">
  <p:cSld name="SECTION_HEADER_1_1">
    <p:spTree>
      <p:nvGrpSpPr>
        <p:cNvPr id="1" name="Shape 88"/>
        <p:cNvGrpSpPr/>
        <p:nvPr/>
      </p:nvGrpSpPr>
      <p:grpSpPr>
        <a:xfrm>
          <a:off x="0" y="0"/>
          <a:ext cx="0" cy="0"/>
          <a:chOff x="0" y="0"/>
          <a:chExt cx="0" cy="0"/>
        </a:xfrm>
      </p:grpSpPr>
      <p:sp>
        <p:nvSpPr>
          <p:cNvPr id="89" name="Google Shape;89;p15"/>
          <p:cNvSpPr/>
          <p:nvPr/>
        </p:nvSpPr>
        <p:spPr>
          <a:xfrm>
            <a:off x="4319744" y="-209115"/>
            <a:ext cx="5506975" cy="1533325"/>
          </a:xfrm>
          <a:custGeom>
            <a:avLst/>
            <a:gdLst/>
            <a:ahLst/>
            <a:cxnLst/>
            <a:rect l="l" t="t" r="r" b="b"/>
            <a:pathLst>
              <a:path w="220279" h="61333" extrusionOk="0">
                <a:moveTo>
                  <a:pt x="9107" y="4268"/>
                </a:moveTo>
                <a:cubicBezTo>
                  <a:pt x="1869" y="7204"/>
                  <a:pt x="-1682" y="14101"/>
                  <a:pt x="913" y="19836"/>
                </a:cubicBezTo>
                <a:cubicBezTo>
                  <a:pt x="3508" y="25572"/>
                  <a:pt x="5352" y="36018"/>
                  <a:pt x="24675" y="38681"/>
                </a:cubicBezTo>
                <a:cubicBezTo>
                  <a:pt x="43998" y="41344"/>
                  <a:pt x="93364" y="35813"/>
                  <a:pt x="116852" y="35813"/>
                </a:cubicBezTo>
                <a:cubicBezTo>
                  <a:pt x="140340" y="35813"/>
                  <a:pt x="154748" y="35062"/>
                  <a:pt x="165604" y="38681"/>
                </a:cubicBezTo>
                <a:cubicBezTo>
                  <a:pt x="176461" y="42300"/>
                  <a:pt x="174344" y="54249"/>
                  <a:pt x="181991" y="57526"/>
                </a:cubicBezTo>
                <a:cubicBezTo>
                  <a:pt x="189638" y="60804"/>
                  <a:pt x="205137" y="63535"/>
                  <a:pt x="211487" y="58346"/>
                </a:cubicBezTo>
                <a:cubicBezTo>
                  <a:pt x="217837" y="53157"/>
                  <a:pt x="220842" y="35541"/>
                  <a:pt x="220091" y="26391"/>
                </a:cubicBezTo>
                <a:cubicBezTo>
                  <a:pt x="219340" y="17242"/>
                  <a:pt x="216472" y="7819"/>
                  <a:pt x="206981" y="3449"/>
                </a:cubicBezTo>
                <a:cubicBezTo>
                  <a:pt x="197490" y="-921"/>
                  <a:pt x="190252" y="376"/>
                  <a:pt x="163145" y="171"/>
                </a:cubicBezTo>
                <a:cubicBezTo>
                  <a:pt x="136038" y="-34"/>
                  <a:pt x="70012" y="1537"/>
                  <a:pt x="44339" y="2220"/>
                </a:cubicBezTo>
                <a:cubicBezTo>
                  <a:pt x="18666" y="2903"/>
                  <a:pt x="16345" y="1332"/>
                  <a:pt x="9107" y="4268"/>
                </a:cubicBezTo>
                <a:close/>
              </a:path>
            </a:pathLst>
          </a:custGeom>
          <a:solidFill>
            <a:schemeClr val="dk2"/>
          </a:solidFill>
          <a:ln>
            <a:noFill/>
          </a:ln>
        </p:spPr>
      </p:sp>
      <p:sp>
        <p:nvSpPr>
          <p:cNvPr id="90" name="Google Shape;90;p15"/>
          <p:cNvSpPr/>
          <p:nvPr/>
        </p:nvSpPr>
        <p:spPr>
          <a:xfrm>
            <a:off x="-471505" y="4446915"/>
            <a:ext cx="2704825" cy="825075"/>
          </a:xfrm>
          <a:custGeom>
            <a:avLst/>
            <a:gdLst/>
            <a:ahLst/>
            <a:cxnLst/>
            <a:rect l="l" t="t" r="r" b="b"/>
            <a:pathLst>
              <a:path w="108193" h="33003" extrusionOk="0">
                <a:moveTo>
                  <a:pt x="15" y="18522"/>
                </a:moveTo>
                <a:cubicBezTo>
                  <a:pt x="-258" y="13538"/>
                  <a:pt x="3156" y="4866"/>
                  <a:pt x="9847" y="2053"/>
                </a:cubicBezTo>
                <a:cubicBezTo>
                  <a:pt x="16538" y="-760"/>
                  <a:pt x="31765" y="-473"/>
                  <a:pt x="40163" y="1644"/>
                </a:cubicBezTo>
                <a:cubicBezTo>
                  <a:pt x="48561" y="3761"/>
                  <a:pt x="53409" y="13183"/>
                  <a:pt x="60237" y="14753"/>
                </a:cubicBezTo>
                <a:cubicBezTo>
                  <a:pt x="67065" y="16323"/>
                  <a:pt x="74644" y="11271"/>
                  <a:pt x="81131" y="11066"/>
                </a:cubicBezTo>
                <a:cubicBezTo>
                  <a:pt x="87618" y="10861"/>
                  <a:pt x="94651" y="11271"/>
                  <a:pt x="99157" y="13524"/>
                </a:cubicBezTo>
                <a:cubicBezTo>
                  <a:pt x="103664" y="15777"/>
                  <a:pt x="107965" y="21718"/>
                  <a:pt x="108170" y="24586"/>
                </a:cubicBezTo>
                <a:cubicBezTo>
                  <a:pt x="108375" y="27454"/>
                  <a:pt x="107282" y="29502"/>
                  <a:pt x="100386" y="30731"/>
                </a:cubicBezTo>
                <a:cubicBezTo>
                  <a:pt x="93490" y="31960"/>
                  <a:pt x="81609" y="31755"/>
                  <a:pt x="66792" y="31960"/>
                </a:cubicBezTo>
                <a:cubicBezTo>
                  <a:pt x="51975" y="32165"/>
                  <a:pt x="22616" y="34200"/>
                  <a:pt x="11486" y="31960"/>
                </a:cubicBezTo>
                <a:cubicBezTo>
                  <a:pt x="357" y="29720"/>
                  <a:pt x="288" y="23507"/>
                  <a:pt x="15" y="18522"/>
                </a:cubicBezTo>
                <a:close/>
              </a:path>
            </a:pathLst>
          </a:custGeom>
          <a:solidFill>
            <a:schemeClr val="dk2"/>
          </a:solidFill>
          <a:ln>
            <a:noFill/>
          </a:ln>
        </p:spPr>
      </p:sp>
      <p:sp>
        <p:nvSpPr>
          <p:cNvPr id="91" name="Google Shape;91;p15"/>
          <p:cNvSpPr/>
          <p:nvPr/>
        </p:nvSpPr>
        <p:spPr>
          <a:xfrm>
            <a:off x="7151342" y="4304828"/>
            <a:ext cx="2701925" cy="1393825"/>
          </a:xfrm>
          <a:custGeom>
            <a:avLst/>
            <a:gdLst/>
            <a:ahLst/>
            <a:cxnLst/>
            <a:rect l="l" t="t" r="r" b="b"/>
            <a:pathLst>
              <a:path w="108077" h="55753" extrusionOk="0">
                <a:moveTo>
                  <a:pt x="20367" y="54786"/>
                </a:moveTo>
                <a:cubicBezTo>
                  <a:pt x="4154" y="53030"/>
                  <a:pt x="506" y="47491"/>
                  <a:pt x="101" y="39384"/>
                </a:cubicBezTo>
                <a:cubicBezTo>
                  <a:pt x="-304" y="31278"/>
                  <a:pt x="7802" y="11687"/>
                  <a:pt x="17935" y="6147"/>
                </a:cubicBezTo>
                <a:cubicBezTo>
                  <a:pt x="28068" y="608"/>
                  <a:pt x="49145" y="7093"/>
                  <a:pt x="60899" y="6147"/>
                </a:cubicBezTo>
                <a:cubicBezTo>
                  <a:pt x="72653" y="5201"/>
                  <a:pt x="80895" y="-1418"/>
                  <a:pt x="88461" y="473"/>
                </a:cubicBezTo>
                <a:cubicBezTo>
                  <a:pt x="96027" y="2365"/>
                  <a:pt x="104809" y="9255"/>
                  <a:pt x="106295" y="17496"/>
                </a:cubicBezTo>
                <a:cubicBezTo>
                  <a:pt x="107781" y="25738"/>
                  <a:pt x="111699" y="43707"/>
                  <a:pt x="97378" y="49922"/>
                </a:cubicBezTo>
                <a:cubicBezTo>
                  <a:pt x="83057" y="56137"/>
                  <a:pt x="36580" y="56542"/>
                  <a:pt x="20367" y="54786"/>
                </a:cubicBezTo>
                <a:close/>
              </a:path>
            </a:pathLst>
          </a:custGeom>
          <a:noFill/>
          <a:ln w="38100" cap="flat" cmpd="sng">
            <a:solidFill>
              <a:schemeClr val="dk2"/>
            </a:solidFill>
            <a:prstDash val="solid"/>
            <a:round/>
            <a:headEnd type="none" w="med" len="med"/>
            <a:tailEnd type="none" w="med" len="med"/>
          </a:ln>
        </p:spPr>
      </p:sp>
      <p:sp>
        <p:nvSpPr>
          <p:cNvPr id="92" name="Google Shape;92;p15"/>
          <p:cNvSpPr/>
          <p:nvPr/>
        </p:nvSpPr>
        <p:spPr>
          <a:xfrm>
            <a:off x="7605015" y="868054"/>
            <a:ext cx="1029975" cy="613050"/>
          </a:xfrm>
          <a:custGeom>
            <a:avLst/>
            <a:gdLst/>
            <a:ahLst/>
            <a:cxnLst/>
            <a:rect l="l" t="t" r="r" b="b"/>
            <a:pathLst>
              <a:path w="41199" h="24522" extrusionOk="0">
                <a:moveTo>
                  <a:pt x="41131" y="13916"/>
                </a:moveTo>
                <a:cubicBezTo>
                  <a:pt x="41401" y="10268"/>
                  <a:pt x="34781" y="4729"/>
                  <a:pt x="28161" y="2567"/>
                </a:cubicBezTo>
                <a:cubicBezTo>
                  <a:pt x="21541" y="405"/>
                  <a:pt x="5058" y="-675"/>
                  <a:pt x="1410" y="946"/>
                </a:cubicBezTo>
                <a:cubicBezTo>
                  <a:pt x="-2238" y="2567"/>
                  <a:pt x="2085" y="8377"/>
                  <a:pt x="6273" y="12295"/>
                </a:cubicBezTo>
                <a:cubicBezTo>
                  <a:pt x="10461" y="16213"/>
                  <a:pt x="20729" y="24185"/>
                  <a:pt x="26539" y="24455"/>
                </a:cubicBezTo>
                <a:cubicBezTo>
                  <a:pt x="32349" y="24725"/>
                  <a:pt x="40861" y="17564"/>
                  <a:pt x="41131" y="13916"/>
                </a:cubicBezTo>
                <a:close/>
              </a:path>
            </a:pathLst>
          </a:custGeom>
          <a:solidFill>
            <a:schemeClr val="dk2"/>
          </a:solidFill>
          <a:ln>
            <a:noFill/>
          </a:ln>
        </p:spPr>
      </p:sp>
      <p:sp>
        <p:nvSpPr>
          <p:cNvPr id="93" name="Google Shape;93;p15"/>
          <p:cNvSpPr txBox="1">
            <a:spLocks noGrp="1"/>
          </p:cNvSpPr>
          <p:nvPr>
            <p:ph type="title"/>
          </p:nvPr>
        </p:nvSpPr>
        <p:spPr>
          <a:xfrm>
            <a:off x="713225" y="2278340"/>
            <a:ext cx="4406100" cy="15273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94" name="Google Shape;94;p15"/>
          <p:cNvSpPr txBox="1">
            <a:spLocks noGrp="1"/>
          </p:cNvSpPr>
          <p:nvPr>
            <p:ph type="title" idx="2" hasCustomPrompt="1"/>
          </p:nvPr>
        </p:nvSpPr>
        <p:spPr>
          <a:xfrm>
            <a:off x="713222" y="1337860"/>
            <a:ext cx="1261800" cy="1134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6000"/>
              <a:buFont typeface="Libre Franklin Black"/>
              <a:buNone/>
              <a:defRPr sz="6000" b="1">
                <a:solidFill>
                  <a:schemeClr val="accent4"/>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SECTION_HEADER_1_1_1">
    <p:spTree>
      <p:nvGrpSpPr>
        <p:cNvPr id="1" name="Shape 95"/>
        <p:cNvGrpSpPr/>
        <p:nvPr/>
      </p:nvGrpSpPr>
      <p:grpSpPr>
        <a:xfrm>
          <a:off x="0" y="0"/>
          <a:ext cx="0" cy="0"/>
          <a:chOff x="0" y="0"/>
          <a:chExt cx="0" cy="0"/>
        </a:xfrm>
      </p:grpSpPr>
      <p:sp>
        <p:nvSpPr>
          <p:cNvPr id="96" name="Google Shape;96;p16"/>
          <p:cNvSpPr/>
          <p:nvPr/>
        </p:nvSpPr>
        <p:spPr>
          <a:xfrm>
            <a:off x="-354050" y="3362913"/>
            <a:ext cx="1591050" cy="2007021"/>
          </a:xfrm>
          <a:custGeom>
            <a:avLst/>
            <a:gdLst/>
            <a:ahLst/>
            <a:cxnLst/>
            <a:rect l="l" t="t" r="r" b="b"/>
            <a:pathLst>
              <a:path w="76502" h="96503" extrusionOk="0">
                <a:moveTo>
                  <a:pt x="58843" y="95908"/>
                </a:moveTo>
                <a:cubicBezTo>
                  <a:pt x="68948" y="94474"/>
                  <a:pt x="72635" y="92631"/>
                  <a:pt x="74820" y="86895"/>
                </a:cubicBezTo>
                <a:cubicBezTo>
                  <a:pt x="77005" y="81160"/>
                  <a:pt x="77962" y="68801"/>
                  <a:pt x="71953" y="61495"/>
                </a:cubicBezTo>
                <a:cubicBezTo>
                  <a:pt x="65945" y="54189"/>
                  <a:pt x="44846" y="50160"/>
                  <a:pt x="38769" y="43059"/>
                </a:cubicBezTo>
                <a:cubicBezTo>
                  <a:pt x="32692" y="35958"/>
                  <a:pt x="37403" y="25033"/>
                  <a:pt x="35491" y="18888"/>
                </a:cubicBezTo>
                <a:cubicBezTo>
                  <a:pt x="33579" y="12743"/>
                  <a:pt x="31395" y="9261"/>
                  <a:pt x="27298" y="6188"/>
                </a:cubicBezTo>
                <a:cubicBezTo>
                  <a:pt x="23201" y="3116"/>
                  <a:pt x="15281" y="-1459"/>
                  <a:pt x="10911" y="453"/>
                </a:cubicBezTo>
                <a:cubicBezTo>
                  <a:pt x="6541" y="2365"/>
                  <a:pt x="2785" y="4276"/>
                  <a:pt x="1078" y="17659"/>
                </a:cubicBezTo>
                <a:cubicBezTo>
                  <a:pt x="-629" y="31042"/>
                  <a:pt x="55" y="67982"/>
                  <a:pt x="669" y="80750"/>
                </a:cubicBezTo>
                <a:cubicBezTo>
                  <a:pt x="1284" y="93518"/>
                  <a:pt x="2512" y="91811"/>
                  <a:pt x="4765" y="94269"/>
                </a:cubicBezTo>
                <a:cubicBezTo>
                  <a:pt x="7018" y="96727"/>
                  <a:pt x="5175" y="95225"/>
                  <a:pt x="14188" y="95498"/>
                </a:cubicBezTo>
                <a:cubicBezTo>
                  <a:pt x="23201" y="95771"/>
                  <a:pt x="48738" y="97342"/>
                  <a:pt x="58843" y="95908"/>
                </a:cubicBezTo>
                <a:close/>
              </a:path>
            </a:pathLst>
          </a:custGeom>
          <a:solidFill>
            <a:schemeClr val="dk2"/>
          </a:solidFill>
          <a:ln>
            <a:noFill/>
          </a:ln>
        </p:spPr>
      </p:sp>
      <p:sp>
        <p:nvSpPr>
          <p:cNvPr id="97" name="Google Shape;97;p16"/>
          <p:cNvSpPr/>
          <p:nvPr/>
        </p:nvSpPr>
        <p:spPr>
          <a:xfrm>
            <a:off x="7664103" y="-289061"/>
            <a:ext cx="2143725" cy="1657125"/>
          </a:xfrm>
          <a:custGeom>
            <a:avLst/>
            <a:gdLst/>
            <a:ahLst/>
            <a:cxnLst/>
            <a:rect l="l" t="t" r="r" b="b"/>
            <a:pathLst>
              <a:path w="85749" h="66285" extrusionOk="0">
                <a:moveTo>
                  <a:pt x="12655" y="2838"/>
                </a:moveTo>
                <a:cubicBezTo>
                  <a:pt x="7602" y="8027"/>
                  <a:pt x="-1820" y="22435"/>
                  <a:pt x="365" y="32745"/>
                </a:cubicBezTo>
                <a:cubicBezTo>
                  <a:pt x="2550" y="43055"/>
                  <a:pt x="16206" y="60330"/>
                  <a:pt x="25765" y="64700"/>
                </a:cubicBezTo>
                <a:cubicBezTo>
                  <a:pt x="35324" y="69070"/>
                  <a:pt x="51029" y="63402"/>
                  <a:pt x="57720" y="58964"/>
                </a:cubicBezTo>
                <a:cubicBezTo>
                  <a:pt x="64411" y="54526"/>
                  <a:pt x="62294" y="41895"/>
                  <a:pt x="65913" y="38071"/>
                </a:cubicBezTo>
                <a:cubicBezTo>
                  <a:pt x="69532" y="34247"/>
                  <a:pt x="76156" y="39982"/>
                  <a:pt x="79433" y="36022"/>
                </a:cubicBezTo>
                <a:cubicBezTo>
                  <a:pt x="82711" y="32062"/>
                  <a:pt x="86261" y="19498"/>
                  <a:pt x="85578" y="14309"/>
                </a:cubicBezTo>
                <a:cubicBezTo>
                  <a:pt x="84895" y="9120"/>
                  <a:pt x="84486" y="7004"/>
                  <a:pt x="75336" y="4887"/>
                </a:cubicBezTo>
                <a:cubicBezTo>
                  <a:pt x="66187" y="2770"/>
                  <a:pt x="41128" y="1951"/>
                  <a:pt x="30681" y="1609"/>
                </a:cubicBezTo>
                <a:cubicBezTo>
                  <a:pt x="20234" y="1268"/>
                  <a:pt x="17708" y="-2351"/>
                  <a:pt x="12655" y="2838"/>
                </a:cubicBezTo>
                <a:close/>
              </a:path>
            </a:pathLst>
          </a:custGeom>
          <a:noFill/>
          <a:ln w="38100" cap="flat" cmpd="sng">
            <a:solidFill>
              <a:schemeClr val="dk2"/>
            </a:solidFill>
            <a:prstDash val="solid"/>
            <a:round/>
            <a:headEnd type="none" w="med" len="med"/>
            <a:tailEnd type="none" w="med" len="med"/>
          </a:ln>
        </p:spPr>
      </p:sp>
      <p:sp>
        <p:nvSpPr>
          <p:cNvPr id="98" name="Google Shape;98;p16"/>
          <p:cNvSpPr/>
          <p:nvPr/>
        </p:nvSpPr>
        <p:spPr>
          <a:xfrm>
            <a:off x="844518" y="4102443"/>
            <a:ext cx="945184" cy="955271"/>
          </a:xfrm>
          <a:custGeom>
            <a:avLst/>
            <a:gdLst/>
            <a:ahLst/>
            <a:cxnLst/>
            <a:rect l="l" t="t" r="r" b="b"/>
            <a:pathLst>
              <a:path w="45447" h="45932" extrusionOk="0">
                <a:moveTo>
                  <a:pt x="10843" y="169"/>
                </a:moveTo>
                <a:cubicBezTo>
                  <a:pt x="4898" y="-506"/>
                  <a:pt x="-912" y="5033"/>
                  <a:pt x="304" y="8276"/>
                </a:cubicBezTo>
                <a:cubicBezTo>
                  <a:pt x="1520" y="11519"/>
                  <a:pt x="14221" y="13680"/>
                  <a:pt x="18139" y="19625"/>
                </a:cubicBezTo>
                <a:cubicBezTo>
                  <a:pt x="22057" y="25570"/>
                  <a:pt x="19355" y="40431"/>
                  <a:pt x="23813" y="43944"/>
                </a:cubicBezTo>
                <a:cubicBezTo>
                  <a:pt x="28272" y="47457"/>
                  <a:pt x="42863" y="45970"/>
                  <a:pt x="44890" y="40701"/>
                </a:cubicBezTo>
                <a:cubicBezTo>
                  <a:pt x="46917" y="35432"/>
                  <a:pt x="41648" y="19084"/>
                  <a:pt x="35973" y="12329"/>
                </a:cubicBezTo>
                <a:cubicBezTo>
                  <a:pt x="30299" y="5574"/>
                  <a:pt x="16788" y="845"/>
                  <a:pt x="10843" y="169"/>
                </a:cubicBezTo>
                <a:close/>
              </a:path>
            </a:pathLst>
          </a:custGeom>
          <a:solidFill>
            <a:schemeClr val="dk2"/>
          </a:solidFill>
          <a:ln>
            <a:noFill/>
          </a:ln>
        </p:spPr>
      </p:sp>
      <p:sp>
        <p:nvSpPr>
          <p:cNvPr id="99" name="Google Shape;99;p16"/>
          <p:cNvSpPr txBox="1">
            <a:spLocks noGrp="1"/>
          </p:cNvSpPr>
          <p:nvPr>
            <p:ph type="title"/>
          </p:nvPr>
        </p:nvSpPr>
        <p:spPr>
          <a:xfrm>
            <a:off x="4345596" y="2635891"/>
            <a:ext cx="3564000" cy="7890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3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100" name="Google Shape;100;p16"/>
          <p:cNvSpPr txBox="1">
            <a:spLocks noGrp="1"/>
          </p:cNvSpPr>
          <p:nvPr>
            <p:ph type="title" idx="2" hasCustomPrompt="1"/>
          </p:nvPr>
        </p:nvSpPr>
        <p:spPr>
          <a:xfrm>
            <a:off x="4345596" y="1718609"/>
            <a:ext cx="1261800" cy="1134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6000"/>
              <a:buFont typeface="Libre Franklin Black"/>
              <a:buNone/>
              <a:defRPr sz="6000" b="1">
                <a:solidFill>
                  <a:schemeClr val="accent4"/>
                </a:solidFill>
              </a:defRPr>
            </a:lvl1pPr>
            <a:lvl2pPr lvl="1" algn="r" rtl="0">
              <a:spcBef>
                <a:spcPts val="0"/>
              </a:spcBef>
              <a:spcAft>
                <a:spcPts val="0"/>
              </a:spcAft>
              <a:buClr>
                <a:schemeClr val="lt1"/>
              </a:buClr>
              <a:buSzPts val="6000"/>
              <a:buNone/>
              <a:defRPr sz="6000">
                <a:solidFill>
                  <a:schemeClr val="lt1"/>
                </a:solidFill>
              </a:defRPr>
            </a:lvl2pPr>
            <a:lvl3pPr lvl="2" algn="r" rtl="0">
              <a:spcBef>
                <a:spcPts val="0"/>
              </a:spcBef>
              <a:spcAft>
                <a:spcPts val="0"/>
              </a:spcAft>
              <a:buClr>
                <a:schemeClr val="lt1"/>
              </a:buClr>
              <a:buSzPts val="6000"/>
              <a:buNone/>
              <a:defRPr sz="6000">
                <a:solidFill>
                  <a:schemeClr val="lt1"/>
                </a:solidFill>
              </a:defRPr>
            </a:lvl3pPr>
            <a:lvl4pPr lvl="3" algn="r" rtl="0">
              <a:spcBef>
                <a:spcPts val="0"/>
              </a:spcBef>
              <a:spcAft>
                <a:spcPts val="0"/>
              </a:spcAft>
              <a:buClr>
                <a:schemeClr val="lt1"/>
              </a:buClr>
              <a:buSzPts val="6000"/>
              <a:buNone/>
              <a:defRPr sz="6000">
                <a:solidFill>
                  <a:schemeClr val="lt1"/>
                </a:solidFill>
              </a:defRPr>
            </a:lvl4pPr>
            <a:lvl5pPr lvl="4" algn="r" rtl="0">
              <a:spcBef>
                <a:spcPts val="0"/>
              </a:spcBef>
              <a:spcAft>
                <a:spcPts val="0"/>
              </a:spcAft>
              <a:buClr>
                <a:schemeClr val="lt1"/>
              </a:buClr>
              <a:buSzPts val="6000"/>
              <a:buNone/>
              <a:defRPr sz="6000">
                <a:solidFill>
                  <a:schemeClr val="lt1"/>
                </a:solidFill>
              </a:defRPr>
            </a:lvl5pPr>
            <a:lvl6pPr lvl="5" algn="r" rtl="0">
              <a:spcBef>
                <a:spcPts val="0"/>
              </a:spcBef>
              <a:spcAft>
                <a:spcPts val="0"/>
              </a:spcAft>
              <a:buClr>
                <a:schemeClr val="lt1"/>
              </a:buClr>
              <a:buSzPts val="6000"/>
              <a:buNone/>
              <a:defRPr sz="6000">
                <a:solidFill>
                  <a:schemeClr val="lt1"/>
                </a:solidFill>
              </a:defRPr>
            </a:lvl6pPr>
            <a:lvl7pPr lvl="6" algn="r" rtl="0">
              <a:spcBef>
                <a:spcPts val="0"/>
              </a:spcBef>
              <a:spcAft>
                <a:spcPts val="0"/>
              </a:spcAft>
              <a:buClr>
                <a:schemeClr val="lt1"/>
              </a:buClr>
              <a:buSzPts val="6000"/>
              <a:buNone/>
              <a:defRPr sz="6000">
                <a:solidFill>
                  <a:schemeClr val="lt1"/>
                </a:solidFill>
              </a:defRPr>
            </a:lvl7pPr>
            <a:lvl8pPr lvl="7" algn="r" rtl="0">
              <a:spcBef>
                <a:spcPts val="0"/>
              </a:spcBef>
              <a:spcAft>
                <a:spcPts val="0"/>
              </a:spcAft>
              <a:buClr>
                <a:schemeClr val="lt1"/>
              </a:buClr>
              <a:buSzPts val="6000"/>
              <a:buNone/>
              <a:defRPr sz="6000">
                <a:solidFill>
                  <a:schemeClr val="lt1"/>
                </a:solidFill>
              </a:defRPr>
            </a:lvl8pPr>
            <a:lvl9pPr lvl="8" algn="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_2_1">
    <p:spTree>
      <p:nvGrpSpPr>
        <p:cNvPr id="1" name="Shape 109"/>
        <p:cNvGrpSpPr/>
        <p:nvPr/>
      </p:nvGrpSpPr>
      <p:grpSpPr>
        <a:xfrm>
          <a:off x="0" y="0"/>
          <a:ext cx="0" cy="0"/>
          <a:chOff x="0" y="0"/>
          <a:chExt cx="0" cy="0"/>
        </a:xfrm>
      </p:grpSpPr>
      <p:sp>
        <p:nvSpPr>
          <p:cNvPr id="110" name="Google Shape;110;p19"/>
          <p:cNvSpPr/>
          <p:nvPr/>
        </p:nvSpPr>
        <p:spPr>
          <a:xfrm>
            <a:off x="7844839" y="3069703"/>
            <a:ext cx="1606775" cy="2169200"/>
          </a:xfrm>
          <a:custGeom>
            <a:avLst/>
            <a:gdLst/>
            <a:ahLst/>
            <a:cxnLst/>
            <a:rect l="l" t="t" r="r" b="b"/>
            <a:pathLst>
              <a:path w="64271" h="86768" extrusionOk="0">
                <a:moveTo>
                  <a:pt x="6574" y="85738"/>
                </a:moveTo>
                <a:cubicBezTo>
                  <a:pt x="-595" y="83826"/>
                  <a:pt x="-664" y="78022"/>
                  <a:pt x="838" y="74267"/>
                </a:cubicBezTo>
                <a:cubicBezTo>
                  <a:pt x="2340" y="70512"/>
                  <a:pt x="9783" y="65664"/>
                  <a:pt x="15587" y="63206"/>
                </a:cubicBezTo>
                <a:cubicBezTo>
                  <a:pt x="21391" y="60748"/>
                  <a:pt x="31633" y="62864"/>
                  <a:pt x="35661" y="59518"/>
                </a:cubicBezTo>
                <a:cubicBezTo>
                  <a:pt x="39690" y="56172"/>
                  <a:pt x="39963" y="50027"/>
                  <a:pt x="39758" y="43131"/>
                </a:cubicBezTo>
                <a:cubicBezTo>
                  <a:pt x="39553" y="36235"/>
                  <a:pt x="34227" y="24969"/>
                  <a:pt x="34432" y="18141"/>
                </a:cubicBezTo>
                <a:cubicBezTo>
                  <a:pt x="34637" y="11313"/>
                  <a:pt x="37368" y="4349"/>
                  <a:pt x="40987" y="2164"/>
                </a:cubicBezTo>
                <a:cubicBezTo>
                  <a:pt x="44606" y="-21"/>
                  <a:pt x="52390" y="-2275"/>
                  <a:pt x="56145" y="5031"/>
                </a:cubicBezTo>
                <a:cubicBezTo>
                  <a:pt x="59900" y="12337"/>
                  <a:pt x="62631" y="33162"/>
                  <a:pt x="63519" y="45999"/>
                </a:cubicBezTo>
                <a:cubicBezTo>
                  <a:pt x="64407" y="58836"/>
                  <a:pt x="64749" y="75428"/>
                  <a:pt x="61471" y="82051"/>
                </a:cubicBezTo>
                <a:cubicBezTo>
                  <a:pt x="58194" y="88674"/>
                  <a:pt x="53004" y="85124"/>
                  <a:pt x="43854" y="85738"/>
                </a:cubicBezTo>
                <a:cubicBezTo>
                  <a:pt x="34705" y="86353"/>
                  <a:pt x="13743" y="87650"/>
                  <a:pt x="6574" y="85738"/>
                </a:cubicBezTo>
                <a:close/>
              </a:path>
            </a:pathLst>
          </a:custGeom>
          <a:solidFill>
            <a:schemeClr val="dk2"/>
          </a:solidFill>
          <a:ln>
            <a:noFill/>
          </a:ln>
        </p:spPr>
      </p:sp>
      <p:sp>
        <p:nvSpPr>
          <p:cNvPr id="111" name="Google Shape;111;p19"/>
          <p:cNvSpPr/>
          <p:nvPr/>
        </p:nvSpPr>
        <p:spPr>
          <a:xfrm>
            <a:off x="-361277" y="-262230"/>
            <a:ext cx="1529675" cy="1268925"/>
          </a:xfrm>
          <a:custGeom>
            <a:avLst/>
            <a:gdLst/>
            <a:ahLst/>
            <a:cxnLst/>
            <a:rect l="l" t="t" r="r" b="b"/>
            <a:pathLst>
              <a:path w="61187" h="50757" extrusionOk="0">
                <a:moveTo>
                  <a:pt x="6667" y="42034"/>
                </a:moveTo>
                <a:cubicBezTo>
                  <a:pt x="9535" y="49954"/>
                  <a:pt x="14929" y="50159"/>
                  <a:pt x="18548" y="50637"/>
                </a:cubicBezTo>
                <a:cubicBezTo>
                  <a:pt x="22167" y="51115"/>
                  <a:pt x="25444" y="49340"/>
                  <a:pt x="28380" y="44902"/>
                </a:cubicBezTo>
                <a:cubicBezTo>
                  <a:pt x="31316" y="40464"/>
                  <a:pt x="31999" y="27968"/>
                  <a:pt x="36164" y="24008"/>
                </a:cubicBezTo>
                <a:cubicBezTo>
                  <a:pt x="40329" y="20048"/>
                  <a:pt x="49273" y="23326"/>
                  <a:pt x="53370" y="21141"/>
                </a:cubicBezTo>
                <a:cubicBezTo>
                  <a:pt x="57467" y="18956"/>
                  <a:pt x="60131" y="13562"/>
                  <a:pt x="60745" y="10899"/>
                </a:cubicBezTo>
                <a:cubicBezTo>
                  <a:pt x="61360" y="8236"/>
                  <a:pt x="61973" y="6460"/>
                  <a:pt x="57057" y="5163"/>
                </a:cubicBezTo>
                <a:cubicBezTo>
                  <a:pt x="52141" y="3866"/>
                  <a:pt x="40534" y="3456"/>
                  <a:pt x="31248" y="3115"/>
                </a:cubicBezTo>
                <a:cubicBezTo>
                  <a:pt x="21962" y="2774"/>
                  <a:pt x="5438" y="-3371"/>
                  <a:pt x="1341" y="3115"/>
                </a:cubicBezTo>
                <a:cubicBezTo>
                  <a:pt x="-2756" y="9602"/>
                  <a:pt x="3799" y="34114"/>
                  <a:pt x="6667" y="42034"/>
                </a:cubicBezTo>
                <a:close/>
              </a:path>
            </a:pathLst>
          </a:custGeom>
          <a:noFill/>
          <a:ln w="38100" cap="flat" cmpd="sng">
            <a:solidFill>
              <a:schemeClr val="dk2"/>
            </a:solidFill>
            <a:prstDash val="solid"/>
            <a:round/>
            <a:headEnd type="none" w="med" len="med"/>
            <a:tailEnd type="none" w="med" len="med"/>
          </a:ln>
        </p:spPr>
      </p:sp>
      <p:sp>
        <p:nvSpPr>
          <p:cNvPr id="112" name="Google Shape;112;p19"/>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3" name="Google Shape;113;p19"/>
          <p:cNvSpPr txBox="1">
            <a:spLocks noGrp="1"/>
          </p:cNvSpPr>
          <p:nvPr>
            <p:ph type="subTitle" idx="1"/>
          </p:nvPr>
        </p:nvSpPr>
        <p:spPr>
          <a:xfrm>
            <a:off x="3417898" y="1773875"/>
            <a:ext cx="2308200" cy="239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4" name="Google Shape;114;p19"/>
          <p:cNvSpPr txBox="1">
            <a:spLocks noGrp="1"/>
          </p:cNvSpPr>
          <p:nvPr>
            <p:ph type="subTitle" idx="2"/>
          </p:nvPr>
        </p:nvSpPr>
        <p:spPr>
          <a:xfrm>
            <a:off x="6061922" y="1774050"/>
            <a:ext cx="2307600" cy="23946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15" name="Google Shape;115;p19"/>
          <p:cNvSpPr txBox="1">
            <a:spLocks noGrp="1"/>
          </p:cNvSpPr>
          <p:nvPr>
            <p:ph type="subTitle" idx="3"/>
          </p:nvPr>
        </p:nvSpPr>
        <p:spPr>
          <a:xfrm>
            <a:off x="774475" y="1773875"/>
            <a:ext cx="2307600" cy="2394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116"/>
        <p:cNvGrpSpPr/>
        <p:nvPr/>
      </p:nvGrpSpPr>
      <p:grpSpPr>
        <a:xfrm>
          <a:off x="0" y="0"/>
          <a:ext cx="0" cy="0"/>
          <a:chOff x="0" y="0"/>
          <a:chExt cx="0" cy="0"/>
        </a:xfrm>
      </p:grpSpPr>
      <p:sp>
        <p:nvSpPr>
          <p:cNvPr id="117" name="Google Shape;117;p20"/>
          <p:cNvSpPr/>
          <p:nvPr/>
        </p:nvSpPr>
        <p:spPr>
          <a:xfrm>
            <a:off x="6611765" y="4321816"/>
            <a:ext cx="2957350" cy="942800"/>
          </a:xfrm>
          <a:custGeom>
            <a:avLst/>
            <a:gdLst/>
            <a:ahLst/>
            <a:cxnLst/>
            <a:rect l="l" t="t" r="r" b="b"/>
            <a:pathLst>
              <a:path w="118294" h="37712" extrusionOk="0">
                <a:moveTo>
                  <a:pt x="10203" y="36854"/>
                </a:moveTo>
                <a:cubicBezTo>
                  <a:pt x="2081" y="35008"/>
                  <a:pt x="-207" y="30061"/>
                  <a:pt x="14" y="25867"/>
                </a:cubicBezTo>
                <a:cubicBezTo>
                  <a:pt x="236" y="21673"/>
                  <a:pt x="2672" y="13684"/>
                  <a:pt x="11532" y="11690"/>
                </a:cubicBezTo>
                <a:cubicBezTo>
                  <a:pt x="20393" y="9697"/>
                  <a:pt x="41806" y="14349"/>
                  <a:pt x="53177" y="13906"/>
                </a:cubicBezTo>
                <a:cubicBezTo>
                  <a:pt x="64548" y="13463"/>
                  <a:pt x="72744" y="11247"/>
                  <a:pt x="79758" y="9032"/>
                </a:cubicBezTo>
                <a:cubicBezTo>
                  <a:pt x="86773" y="6817"/>
                  <a:pt x="89800" y="1501"/>
                  <a:pt x="95264" y="615"/>
                </a:cubicBezTo>
                <a:cubicBezTo>
                  <a:pt x="100728" y="-271"/>
                  <a:pt x="108776" y="-862"/>
                  <a:pt x="112542" y="3716"/>
                </a:cubicBezTo>
                <a:cubicBezTo>
                  <a:pt x="116308" y="8294"/>
                  <a:pt x="119483" y="22692"/>
                  <a:pt x="117858" y="28082"/>
                </a:cubicBezTo>
                <a:cubicBezTo>
                  <a:pt x="116234" y="33472"/>
                  <a:pt x="107816" y="34654"/>
                  <a:pt x="102795" y="36057"/>
                </a:cubicBezTo>
                <a:cubicBezTo>
                  <a:pt x="97774" y="37460"/>
                  <a:pt x="96740" y="36352"/>
                  <a:pt x="87732" y="36500"/>
                </a:cubicBezTo>
                <a:cubicBezTo>
                  <a:pt x="78724" y="36648"/>
                  <a:pt x="61668" y="36884"/>
                  <a:pt x="48746" y="36943"/>
                </a:cubicBezTo>
                <a:cubicBezTo>
                  <a:pt x="35825" y="37002"/>
                  <a:pt x="18325" y="38700"/>
                  <a:pt x="10203" y="36854"/>
                </a:cubicBezTo>
                <a:close/>
              </a:path>
            </a:pathLst>
          </a:custGeom>
          <a:solidFill>
            <a:schemeClr val="dk2"/>
          </a:solidFill>
          <a:ln>
            <a:noFill/>
          </a:ln>
        </p:spPr>
      </p:sp>
      <p:sp>
        <p:nvSpPr>
          <p:cNvPr id="118" name="Google Shape;118;p20"/>
          <p:cNvSpPr/>
          <p:nvPr/>
        </p:nvSpPr>
        <p:spPr>
          <a:xfrm>
            <a:off x="-323724" y="-138940"/>
            <a:ext cx="1910175" cy="1819950"/>
          </a:xfrm>
          <a:custGeom>
            <a:avLst/>
            <a:gdLst/>
            <a:ahLst/>
            <a:cxnLst/>
            <a:rect l="l" t="t" r="r" b="b"/>
            <a:pathLst>
              <a:path w="76407" h="72798" extrusionOk="0">
                <a:moveTo>
                  <a:pt x="543" y="53315"/>
                </a:moveTo>
                <a:cubicBezTo>
                  <a:pt x="1503" y="59414"/>
                  <a:pt x="2685" y="65794"/>
                  <a:pt x="6303" y="68644"/>
                </a:cubicBezTo>
                <a:cubicBezTo>
                  <a:pt x="9921" y="71494"/>
                  <a:pt x="18339" y="75378"/>
                  <a:pt x="22252" y="70416"/>
                </a:cubicBezTo>
                <a:cubicBezTo>
                  <a:pt x="26165" y="65454"/>
                  <a:pt x="26091" y="44411"/>
                  <a:pt x="29783" y="38873"/>
                </a:cubicBezTo>
                <a:cubicBezTo>
                  <a:pt x="33475" y="33335"/>
                  <a:pt x="41007" y="40113"/>
                  <a:pt x="44403" y="37189"/>
                </a:cubicBezTo>
                <a:cubicBezTo>
                  <a:pt x="47800" y="34265"/>
                  <a:pt x="45510" y="24563"/>
                  <a:pt x="50162" y="21329"/>
                </a:cubicBezTo>
                <a:cubicBezTo>
                  <a:pt x="54814" y="18095"/>
                  <a:pt x="68400" y="21004"/>
                  <a:pt x="72313" y="17785"/>
                </a:cubicBezTo>
                <a:cubicBezTo>
                  <a:pt x="76227" y="14566"/>
                  <a:pt x="78516" y="4938"/>
                  <a:pt x="73643" y="2014"/>
                </a:cubicBezTo>
                <a:cubicBezTo>
                  <a:pt x="68770" y="-910"/>
                  <a:pt x="51862" y="405"/>
                  <a:pt x="43075" y="242"/>
                </a:cubicBezTo>
                <a:cubicBezTo>
                  <a:pt x="34288" y="79"/>
                  <a:pt x="27569" y="-498"/>
                  <a:pt x="20923" y="1038"/>
                </a:cubicBezTo>
                <a:cubicBezTo>
                  <a:pt x="14278" y="2574"/>
                  <a:pt x="6599" y="4287"/>
                  <a:pt x="3202" y="9456"/>
                </a:cubicBezTo>
                <a:cubicBezTo>
                  <a:pt x="-195" y="14625"/>
                  <a:pt x="986" y="24740"/>
                  <a:pt x="543" y="32050"/>
                </a:cubicBezTo>
                <a:cubicBezTo>
                  <a:pt x="100" y="39360"/>
                  <a:pt x="-417" y="47216"/>
                  <a:pt x="543" y="53315"/>
                </a:cubicBezTo>
                <a:close/>
              </a:path>
            </a:pathLst>
          </a:custGeom>
          <a:solidFill>
            <a:schemeClr val="dk2"/>
          </a:solidFill>
          <a:ln>
            <a:noFill/>
          </a:ln>
        </p:spPr>
      </p:sp>
      <p:sp>
        <p:nvSpPr>
          <p:cNvPr id="119" name="Google Shape;119;p20"/>
          <p:cNvSpPr/>
          <p:nvPr/>
        </p:nvSpPr>
        <p:spPr>
          <a:xfrm>
            <a:off x="7983766" y="-124867"/>
            <a:ext cx="1526925" cy="1251975"/>
          </a:xfrm>
          <a:custGeom>
            <a:avLst/>
            <a:gdLst/>
            <a:ahLst/>
            <a:cxnLst/>
            <a:rect l="l" t="t" r="r" b="b"/>
            <a:pathLst>
              <a:path w="61077" h="50079" extrusionOk="0">
                <a:moveTo>
                  <a:pt x="2284" y="2160"/>
                </a:moveTo>
                <a:cubicBezTo>
                  <a:pt x="-1482" y="4597"/>
                  <a:pt x="69" y="12423"/>
                  <a:pt x="3170" y="15007"/>
                </a:cubicBezTo>
                <a:cubicBezTo>
                  <a:pt x="6271" y="17591"/>
                  <a:pt x="16461" y="15524"/>
                  <a:pt x="20891" y="17665"/>
                </a:cubicBezTo>
                <a:cubicBezTo>
                  <a:pt x="25321" y="19806"/>
                  <a:pt x="27758" y="23129"/>
                  <a:pt x="29751" y="27855"/>
                </a:cubicBezTo>
                <a:cubicBezTo>
                  <a:pt x="31745" y="32581"/>
                  <a:pt x="30858" y="42327"/>
                  <a:pt x="32852" y="46019"/>
                </a:cubicBezTo>
                <a:cubicBezTo>
                  <a:pt x="34846" y="49711"/>
                  <a:pt x="37578" y="50154"/>
                  <a:pt x="41713" y="50006"/>
                </a:cubicBezTo>
                <a:cubicBezTo>
                  <a:pt x="45848" y="49858"/>
                  <a:pt x="54487" y="49489"/>
                  <a:pt x="57662" y="45133"/>
                </a:cubicBezTo>
                <a:cubicBezTo>
                  <a:pt x="60837" y="40777"/>
                  <a:pt x="61354" y="30956"/>
                  <a:pt x="60763" y="23868"/>
                </a:cubicBezTo>
                <a:cubicBezTo>
                  <a:pt x="60172" y="16780"/>
                  <a:pt x="59951" y="6516"/>
                  <a:pt x="54118" y="2603"/>
                </a:cubicBezTo>
                <a:cubicBezTo>
                  <a:pt x="48285" y="-1310"/>
                  <a:pt x="34403" y="462"/>
                  <a:pt x="25764" y="388"/>
                </a:cubicBezTo>
                <a:cubicBezTo>
                  <a:pt x="17125" y="314"/>
                  <a:pt x="6050" y="-276"/>
                  <a:pt x="2284" y="2160"/>
                </a:cubicBezTo>
                <a:close/>
              </a:path>
            </a:pathLst>
          </a:custGeom>
          <a:noFill/>
          <a:ln w="38100" cap="flat" cmpd="sng">
            <a:solidFill>
              <a:schemeClr val="dk2"/>
            </a:solidFill>
            <a:prstDash val="solid"/>
            <a:round/>
            <a:headEnd type="none" w="med" len="med"/>
            <a:tailEnd type="none" w="med" len="med"/>
          </a:ln>
        </p:spPr>
      </p:sp>
      <p:sp>
        <p:nvSpPr>
          <p:cNvPr id="120" name="Google Shape;120;p20"/>
          <p:cNvSpPr txBox="1">
            <a:spLocks noGrp="1"/>
          </p:cNvSpPr>
          <p:nvPr>
            <p:ph type="subTitle" idx="1"/>
          </p:nvPr>
        </p:nvSpPr>
        <p:spPr>
          <a:xfrm>
            <a:off x="4300075" y="2082625"/>
            <a:ext cx="4058700" cy="2129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21" name="Google Shape;121;p20"/>
          <p:cNvSpPr txBox="1">
            <a:spLocks noGrp="1"/>
          </p:cNvSpPr>
          <p:nvPr>
            <p:ph type="title"/>
          </p:nvPr>
        </p:nvSpPr>
        <p:spPr>
          <a:xfrm>
            <a:off x="4300075" y="931175"/>
            <a:ext cx="4058700" cy="12498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10">
    <p:spTree>
      <p:nvGrpSpPr>
        <p:cNvPr id="1" name="Shape 122"/>
        <p:cNvGrpSpPr/>
        <p:nvPr/>
      </p:nvGrpSpPr>
      <p:grpSpPr>
        <a:xfrm>
          <a:off x="0" y="0"/>
          <a:ext cx="0" cy="0"/>
          <a:chOff x="0" y="0"/>
          <a:chExt cx="0" cy="0"/>
        </a:xfrm>
      </p:grpSpPr>
      <p:sp>
        <p:nvSpPr>
          <p:cNvPr id="123" name="Google Shape;123;p21"/>
          <p:cNvSpPr/>
          <p:nvPr/>
        </p:nvSpPr>
        <p:spPr>
          <a:xfrm>
            <a:off x="6811651" y="4059410"/>
            <a:ext cx="3049275" cy="1245275"/>
          </a:xfrm>
          <a:custGeom>
            <a:avLst/>
            <a:gdLst/>
            <a:ahLst/>
            <a:cxnLst/>
            <a:rect l="l" t="t" r="r" b="b"/>
            <a:pathLst>
              <a:path w="121971" h="49811" extrusionOk="0">
                <a:moveTo>
                  <a:pt x="15947" y="49592"/>
                </a:moveTo>
                <a:cubicBezTo>
                  <a:pt x="584" y="48909"/>
                  <a:pt x="3656" y="49620"/>
                  <a:pt x="1608" y="44676"/>
                </a:cubicBezTo>
                <a:cubicBezTo>
                  <a:pt x="-440" y="39733"/>
                  <a:pt x="-1259" y="27374"/>
                  <a:pt x="3657" y="19931"/>
                </a:cubicBezTo>
                <a:cubicBezTo>
                  <a:pt x="8573" y="12489"/>
                  <a:pt x="19224" y="676"/>
                  <a:pt x="31105" y="21"/>
                </a:cubicBezTo>
                <a:cubicBezTo>
                  <a:pt x="42986" y="-634"/>
                  <a:pt x="63265" y="14565"/>
                  <a:pt x="74941" y="15999"/>
                </a:cubicBezTo>
                <a:cubicBezTo>
                  <a:pt x="86617" y="17433"/>
                  <a:pt x="93854" y="8692"/>
                  <a:pt x="101160" y="8624"/>
                </a:cubicBezTo>
                <a:cubicBezTo>
                  <a:pt x="108466" y="8556"/>
                  <a:pt x="115362" y="10536"/>
                  <a:pt x="118776" y="15589"/>
                </a:cubicBezTo>
                <a:cubicBezTo>
                  <a:pt x="122190" y="20642"/>
                  <a:pt x="122327" y="33684"/>
                  <a:pt x="121644" y="38941"/>
                </a:cubicBezTo>
                <a:cubicBezTo>
                  <a:pt x="120961" y="44199"/>
                  <a:pt x="119322" y="45495"/>
                  <a:pt x="114679" y="47134"/>
                </a:cubicBezTo>
                <a:cubicBezTo>
                  <a:pt x="110036" y="48773"/>
                  <a:pt x="110241" y="48363"/>
                  <a:pt x="93786" y="48773"/>
                </a:cubicBezTo>
                <a:cubicBezTo>
                  <a:pt x="77331" y="49183"/>
                  <a:pt x="31310" y="50275"/>
                  <a:pt x="15947" y="49592"/>
                </a:cubicBezTo>
                <a:close/>
              </a:path>
            </a:pathLst>
          </a:custGeom>
          <a:solidFill>
            <a:schemeClr val="dk2"/>
          </a:solidFill>
          <a:ln>
            <a:noFill/>
          </a:ln>
        </p:spPr>
      </p:sp>
      <p:sp>
        <p:nvSpPr>
          <p:cNvPr id="124" name="Google Shape;124;p21"/>
          <p:cNvSpPr/>
          <p:nvPr/>
        </p:nvSpPr>
        <p:spPr>
          <a:xfrm>
            <a:off x="-380875" y="3530610"/>
            <a:ext cx="1182325" cy="1715900"/>
          </a:xfrm>
          <a:custGeom>
            <a:avLst/>
            <a:gdLst/>
            <a:ahLst/>
            <a:cxnLst/>
            <a:rect l="l" t="t" r="r" b="b"/>
            <a:pathLst>
              <a:path w="47293" h="68636" extrusionOk="0">
                <a:moveTo>
                  <a:pt x="35719" y="66482"/>
                </a:moveTo>
                <a:cubicBezTo>
                  <a:pt x="41455" y="64843"/>
                  <a:pt x="44254" y="61771"/>
                  <a:pt x="45961" y="57060"/>
                </a:cubicBezTo>
                <a:cubicBezTo>
                  <a:pt x="47668" y="52349"/>
                  <a:pt x="47805" y="43268"/>
                  <a:pt x="45961" y="38215"/>
                </a:cubicBezTo>
                <a:cubicBezTo>
                  <a:pt x="44118" y="33162"/>
                  <a:pt x="37153" y="31251"/>
                  <a:pt x="34900" y="26744"/>
                </a:cubicBezTo>
                <a:cubicBezTo>
                  <a:pt x="32647" y="22238"/>
                  <a:pt x="34285" y="15273"/>
                  <a:pt x="32441" y="11176"/>
                </a:cubicBezTo>
                <a:cubicBezTo>
                  <a:pt x="30597" y="7079"/>
                  <a:pt x="27252" y="3938"/>
                  <a:pt x="23838" y="2163"/>
                </a:cubicBezTo>
                <a:cubicBezTo>
                  <a:pt x="20424" y="388"/>
                  <a:pt x="15713" y="-705"/>
                  <a:pt x="11958" y="524"/>
                </a:cubicBezTo>
                <a:cubicBezTo>
                  <a:pt x="8203" y="1753"/>
                  <a:pt x="3081" y="1821"/>
                  <a:pt x="1306" y="9537"/>
                </a:cubicBezTo>
                <a:cubicBezTo>
                  <a:pt x="-469" y="17253"/>
                  <a:pt x="-401" y="37259"/>
                  <a:pt x="1306" y="46818"/>
                </a:cubicBezTo>
                <a:cubicBezTo>
                  <a:pt x="3013" y="56377"/>
                  <a:pt x="5813" y="63615"/>
                  <a:pt x="11548" y="66892"/>
                </a:cubicBezTo>
                <a:cubicBezTo>
                  <a:pt x="17284" y="70169"/>
                  <a:pt x="29984" y="68121"/>
                  <a:pt x="35719" y="66482"/>
                </a:cubicBezTo>
                <a:close/>
              </a:path>
            </a:pathLst>
          </a:custGeom>
          <a:noFill/>
          <a:ln w="38100" cap="flat" cmpd="sng">
            <a:solidFill>
              <a:schemeClr val="dk2"/>
            </a:solidFill>
            <a:prstDash val="solid"/>
            <a:round/>
            <a:headEnd type="none" w="med" len="med"/>
            <a:tailEnd type="none" w="med" len="med"/>
          </a:ln>
        </p:spPr>
      </p:sp>
      <p:sp>
        <p:nvSpPr>
          <p:cNvPr id="125" name="Google Shape;125;p21"/>
          <p:cNvSpPr/>
          <p:nvPr/>
        </p:nvSpPr>
        <p:spPr>
          <a:xfrm>
            <a:off x="6985843" y="-388841"/>
            <a:ext cx="2839975" cy="941100"/>
          </a:xfrm>
          <a:custGeom>
            <a:avLst/>
            <a:gdLst/>
            <a:ahLst/>
            <a:cxnLst/>
            <a:rect l="l" t="t" r="r" b="b"/>
            <a:pathLst>
              <a:path w="113599" h="37644" extrusionOk="0">
                <a:moveTo>
                  <a:pt x="5100" y="963"/>
                </a:moveTo>
                <a:cubicBezTo>
                  <a:pt x="-5708" y="3935"/>
                  <a:pt x="4019" y="18932"/>
                  <a:pt x="11585" y="22850"/>
                </a:cubicBezTo>
                <a:cubicBezTo>
                  <a:pt x="19151" y="26768"/>
                  <a:pt x="38742" y="22174"/>
                  <a:pt x="50496" y="24471"/>
                </a:cubicBezTo>
                <a:cubicBezTo>
                  <a:pt x="62250" y="26768"/>
                  <a:pt x="72113" y="35145"/>
                  <a:pt x="82111" y="36631"/>
                </a:cubicBezTo>
                <a:cubicBezTo>
                  <a:pt x="92109" y="38117"/>
                  <a:pt x="106025" y="37712"/>
                  <a:pt x="110483" y="33388"/>
                </a:cubicBezTo>
                <a:cubicBezTo>
                  <a:pt x="114942" y="29065"/>
                  <a:pt x="114537" y="15419"/>
                  <a:pt x="108862" y="10690"/>
                </a:cubicBezTo>
                <a:cubicBezTo>
                  <a:pt x="103188" y="5961"/>
                  <a:pt x="93730" y="6637"/>
                  <a:pt x="76436" y="5016"/>
                </a:cubicBezTo>
                <a:cubicBezTo>
                  <a:pt x="59142" y="3395"/>
                  <a:pt x="15909" y="-2009"/>
                  <a:pt x="5100" y="963"/>
                </a:cubicBezTo>
                <a:close/>
              </a:path>
            </a:pathLst>
          </a:custGeom>
          <a:noFill/>
          <a:ln w="38100" cap="flat" cmpd="sng">
            <a:solidFill>
              <a:schemeClr val="dk2"/>
            </a:solidFill>
            <a:prstDash val="solid"/>
            <a:round/>
            <a:headEnd type="none" w="med" len="med"/>
            <a:tailEnd type="none" w="med" len="med"/>
          </a:ln>
        </p:spPr>
      </p:sp>
      <p:sp>
        <p:nvSpPr>
          <p:cNvPr id="126" name="Google Shape;126;p21"/>
          <p:cNvSpPr/>
          <p:nvPr/>
        </p:nvSpPr>
        <p:spPr>
          <a:xfrm>
            <a:off x="8635932" y="3084218"/>
            <a:ext cx="679450" cy="1065650"/>
          </a:xfrm>
          <a:custGeom>
            <a:avLst/>
            <a:gdLst/>
            <a:ahLst/>
            <a:cxnLst/>
            <a:rect l="l" t="t" r="r" b="b"/>
            <a:pathLst>
              <a:path w="27178" h="42626" extrusionOk="0">
                <a:moveTo>
                  <a:pt x="25025" y="1469"/>
                </a:moveTo>
                <a:cubicBezTo>
                  <a:pt x="21377" y="-1233"/>
                  <a:pt x="7866" y="-152"/>
                  <a:pt x="3948" y="6333"/>
                </a:cubicBezTo>
                <a:cubicBezTo>
                  <a:pt x="30" y="12818"/>
                  <a:pt x="-1186" y="35246"/>
                  <a:pt x="1516" y="40380"/>
                </a:cubicBezTo>
                <a:cubicBezTo>
                  <a:pt x="4218" y="45514"/>
                  <a:pt x="16108" y="40109"/>
                  <a:pt x="20161" y="37137"/>
                </a:cubicBezTo>
                <a:cubicBezTo>
                  <a:pt x="24214" y="34165"/>
                  <a:pt x="25024" y="28491"/>
                  <a:pt x="25835" y="22546"/>
                </a:cubicBezTo>
                <a:cubicBezTo>
                  <a:pt x="26646" y="16601"/>
                  <a:pt x="28673" y="4171"/>
                  <a:pt x="25025" y="1469"/>
                </a:cubicBezTo>
                <a:close/>
              </a:path>
            </a:pathLst>
          </a:custGeom>
          <a:solidFill>
            <a:schemeClr val="dk2"/>
          </a:solidFill>
          <a:ln>
            <a:noFill/>
          </a:ln>
        </p:spPr>
      </p:sp>
      <p:sp>
        <p:nvSpPr>
          <p:cNvPr id="127" name="Google Shape;127;p21"/>
          <p:cNvSpPr txBox="1">
            <a:spLocks noGrp="1"/>
          </p:cNvSpPr>
          <p:nvPr>
            <p:ph type="subTitle" idx="1"/>
          </p:nvPr>
        </p:nvSpPr>
        <p:spPr>
          <a:xfrm>
            <a:off x="901300" y="1679675"/>
            <a:ext cx="4936500" cy="2565000"/>
          </a:xfrm>
          <a:prstGeom prst="rect">
            <a:avLst/>
          </a:prstGeom>
        </p:spPr>
        <p:txBody>
          <a:bodyPr spcFirstLastPara="1" wrap="square" lIns="91425" tIns="91425" rIns="91425" bIns="91425" anchor="t" anchorCtr="0">
            <a:noAutofit/>
          </a:bodyPr>
          <a:lstStyle>
            <a:lvl1pPr lvl="0" rtl="0">
              <a:spcBef>
                <a:spcPts val="1000"/>
              </a:spcBef>
              <a:spcAft>
                <a:spcPts val="0"/>
              </a:spcAft>
              <a:buClr>
                <a:schemeClr val="accent4"/>
              </a:buClr>
              <a:buSzPts val="1400"/>
              <a:buFont typeface="Candal"/>
              <a:buAutoNum type="arabicPeriod"/>
              <a:defRPr sz="1600"/>
            </a:lvl1pPr>
            <a:lvl2pPr lvl="1" algn="ctr" rtl="0">
              <a:lnSpc>
                <a:spcPct val="100000"/>
              </a:lnSpc>
              <a:spcBef>
                <a:spcPts val="1000"/>
              </a:spcBef>
              <a:spcAft>
                <a:spcPts val="0"/>
              </a:spcAft>
              <a:buSzPts val="1400"/>
              <a:buAutoNum type="alphaLcPeriod"/>
              <a:defRPr/>
            </a:lvl2pPr>
            <a:lvl3pPr lvl="2" algn="ctr" rtl="0">
              <a:lnSpc>
                <a:spcPct val="100000"/>
              </a:lnSpc>
              <a:spcBef>
                <a:spcPts val="1600"/>
              </a:spcBef>
              <a:spcAft>
                <a:spcPts val="0"/>
              </a:spcAft>
              <a:buSzPts val="1400"/>
              <a:buAutoNum type="romanLcPeriod"/>
              <a:defRPr/>
            </a:lvl3pPr>
            <a:lvl4pPr lvl="3" algn="ctr" rtl="0">
              <a:lnSpc>
                <a:spcPct val="100000"/>
              </a:lnSpc>
              <a:spcBef>
                <a:spcPts val="1600"/>
              </a:spcBef>
              <a:spcAft>
                <a:spcPts val="0"/>
              </a:spcAft>
              <a:buSzPts val="1400"/>
              <a:buAutoNum type="arabicPeriod"/>
              <a:defRPr/>
            </a:lvl4pPr>
            <a:lvl5pPr lvl="4" algn="ctr" rtl="0">
              <a:lnSpc>
                <a:spcPct val="100000"/>
              </a:lnSpc>
              <a:spcBef>
                <a:spcPts val="1600"/>
              </a:spcBef>
              <a:spcAft>
                <a:spcPts val="0"/>
              </a:spcAft>
              <a:buSzPts val="1400"/>
              <a:buAutoNum type="alphaLcPeriod"/>
              <a:defRPr/>
            </a:lvl5pPr>
            <a:lvl6pPr lvl="5" algn="ctr" rtl="0">
              <a:lnSpc>
                <a:spcPct val="100000"/>
              </a:lnSpc>
              <a:spcBef>
                <a:spcPts val="1600"/>
              </a:spcBef>
              <a:spcAft>
                <a:spcPts val="0"/>
              </a:spcAft>
              <a:buSzPts val="1400"/>
              <a:buAutoNum type="romanLcPeriod"/>
              <a:defRPr/>
            </a:lvl6pPr>
            <a:lvl7pPr lvl="6" algn="ctr" rtl="0">
              <a:lnSpc>
                <a:spcPct val="100000"/>
              </a:lnSpc>
              <a:spcBef>
                <a:spcPts val="1600"/>
              </a:spcBef>
              <a:spcAft>
                <a:spcPts val="0"/>
              </a:spcAft>
              <a:buSzPts val="1400"/>
              <a:buAutoNum type="arabicPeriod"/>
              <a:defRPr/>
            </a:lvl7pPr>
            <a:lvl8pPr lvl="7" algn="ctr" rtl="0">
              <a:lnSpc>
                <a:spcPct val="100000"/>
              </a:lnSpc>
              <a:spcBef>
                <a:spcPts val="1600"/>
              </a:spcBef>
              <a:spcAft>
                <a:spcPts val="0"/>
              </a:spcAft>
              <a:buSzPts val="1400"/>
              <a:buAutoNum type="alphaLcPeriod"/>
              <a:defRPr/>
            </a:lvl8pPr>
            <a:lvl9pPr lvl="8" algn="ctr" rtl="0">
              <a:lnSpc>
                <a:spcPct val="100000"/>
              </a:lnSpc>
              <a:spcBef>
                <a:spcPts val="1600"/>
              </a:spcBef>
              <a:spcAft>
                <a:spcPts val="1600"/>
              </a:spcAft>
              <a:buSzPts val="1400"/>
              <a:buAutoNum type="romanLcPeriod"/>
              <a:defRPr/>
            </a:lvl9pPr>
          </a:lstStyle>
          <a:p>
            <a:endParaRPr/>
          </a:p>
        </p:txBody>
      </p:sp>
      <p:sp>
        <p:nvSpPr>
          <p:cNvPr id="128" name="Google Shape;128;p21"/>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0_1">
    <p:spTree>
      <p:nvGrpSpPr>
        <p:cNvPr id="1" name="Shape 129"/>
        <p:cNvGrpSpPr/>
        <p:nvPr/>
      </p:nvGrpSpPr>
      <p:grpSpPr>
        <a:xfrm>
          <a:off x="0" y="0"/>
          <a:ext cx="0" cy="0"/>
          <a:chOff x="0" y="0"/>
          <a:chExt cx="0" cy="0"/>
        </a:xfrm>
      </p:grpSpPr>
      <p:sp>
        <p:nvSpPr>
          <p:cNvPr id="130" name="Google Shape;130;p22"/>
          <p:cNvSpPr txBox="1">
            <a:spLocks noGrp="1"/>
          </p:cNvSpPr>
          <p:nvPr>
            <p:ph type="subTitle" idx="1"/>
          </p:nvPr>
        </p:nvSpPr>
        <p:spPr>
          <a:xfrm>
            <a:off x="713225" y="1286875"/>
            <a:ext cx="4936500" cy="3252600"/>
          </a:xfrm>
          <a:prstGeom prst="rect">
            <a:avLst/>
          </a:prstGeom>
        </p:spPr>
        <p:txBody>
          <a:bodyPr spcFirstLastPara="1" wrap="square" lIns="91425" tIns="91425" rIns="91425" bIns="91425" anchor="t" anchorCtr="0">
            <a:noAutofit/>
          </a:bodyPr>
          <a:lstStyle>
            <a:lvl1pPr lvl="0" rtl="0">
              <a:spcBef>
                <a:spcPts val="1000"/>
              </a:spcBef>
              <a:spcAft>
                <a:spcPts val="0"/>
              </a:spcAft>
              <a:buClr>
                <a:schemeClr val="accent4"/>
              </a:buClr>
              <a:buSzPts val="1400"/>
              <a:buFont typeface="Candal"/>
              <a:buChar char="●"/>
              <a:defRPr sz="1600"/>
            </a:lvl1pPr>
            <a:lvl2pPr lvl="1" algn="ctr" rtl="0">
              <a:lnSpc>
                <a:spcPct val="100000"/>
              </a:lnSpc>
              <a:spcBef>
                <a:spcPts val="1000"/>
              </a:spcBef>
              <a:spcAft>
                <a:spcPts val="0"/>
              </a:spcAft>
              <a:buSzPts val="1400"/>
              <a:buChar char="○"/>
              <a:defRPr/>
            </a:lvl2pPr>
            <a:lvl3pPr lvl="2" algn="ctr" rtl="0">
              <a:lnSpc>
                <a:spcPct val="100000"/>
              </a:lnSpc>
              <a:spcBef>
                <a:spcPts val="1600"/>
              </a:spcBef>
              <a:spcAft>
                <a:spcPts val="0"/>
              </a:spcAft>
              <a:buSzPts val="1400"/>
              <a:buChar char="■"/>
              <a:defRPr/>
            </a:lvl3pPr>
            <a:lvl4pPr lvl="3" algn="ctr" rtl="0">
              <a:lnSpc>
                <a:spcPct val="100000"/>
              </a:lnSpc>
              <a:spcBef>
                <a:spcPts val="1600"/>
              </a:spcBef>
              <a:spcAft>
                <a:spcPts val="0"/>
              </a:spcAft>
              <a:buSzPts val="1400"/>
              <a:buChar char="●"/>
              <a:defRPr/>
            </a:lvl4pPr>
            <a:lvl5pPr lvl="4" algn="ctr" rtl="0">
              <a:lnSpc>
                <a:spcPct val="100000"/>
              </a:lnSpc>
              <a:spcBef>
                <a:spcPts val="1600"/>
              </a:spcBef>
              <a:spcAft>
                <a:spcPts val="0"/>
              </a:spcAft>
              <a:buSzPts val="1400"/>
              <a:buChar char="○"/>
              <a:defRPr/>
            </a:lvl5pPr>
            <a:lvl6pPr lvl="5" algn="ctr" rtl="0">
              <a:lnSpc>
                <a:spcPct val="100000"/>
              </a:lnSpc>
              <a:spcBef>
                <a:spcPts val="1600"/>
              </a:spcBef>
              <a:spcAft>
                <a:spcPts val="0"/>
              </a:spcAft>
              <a:buSzPts val="1400"/>
              <a:buChar char="■"/>
              <a:defRPr/>
            </a:lvl6pPr>
            <a:lvl7pPr lvl="6" algn="ctr" rtl="0">
              <a:lnSpc>
                <a:spcPct val="100000"/>
              </a:lnSpc>
              <a:spcBef>
                <a:spcPts val="1600"/>
              </a:spcBef>
              <a:spcAft>
                <a:spcPts val="0"/>
              </a:spcAft>
              <a:buSzPts val="1400"/>
              <a:buChar char="●"/>
              <a:defRPr/>
            </a:lvl7pPr>
            <a:lvl8pPr lvl="7" algn="ctr" rtl="0">
              <a:lnSpc>
                <a:spcPct val="100000"/>
              </a:lnSpc>
              <a:spcBef>
                <a:spcPts val="1600"/>
              </a:spcBef>
              <a:spcAft>
                <a:spcPts val="0"/>
              </a:spcAft>
              <a:buSzPts val="1400"/>
              <a:buChar char="○"/>
              <a:defRPr/>
            </a:lvl8pPr>
            <a:lvl9pPr lvl="8" algn="ctr" rtl="0">
              <a:lnSpc>
                <a:spcPct val="100000"/>
              </a:lnSpc>
              <a:spcBef>
                <a:spcPts val="1600"/>
              </a:spcBef>
              <a:spcAft>
                <a:spcPts val="1600"/>
              </a:spcAft>
              <a:buSzPts val="1400"/>
              <a:buChar char="■"/>
              <a:defRPr/>
            </a:lvl9pPr>
          </a:lstStyle>
          <a:p>
            <a:endParaRPr/>
          </a:p>
        </p:txBody>
      </p:sp>
      <p:sp>
        <p:nvSpPr>
          <p:cNvPr id="131" name="Google Shape;131;p22"/>
          <p:cNvSpPr txBox="1">
            <a:spLocks noGrp="1"/>
          </p:cNvSpPr>
          <p:nvPr>
            <p:ph type="title"/>
          </p:nvPr>
        </p:nvSpPr>
        <p:spPr>
          <a:xfrm>
            <a:off x="713225" y="474850"/>
            <a:ext cx="77175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2" name="Google Shape;132;p22"/>
          <p:cNvSpPr/>
          <p:nvPr/>
        </p:nvSpPr>
        <p:spPr>
          <a:xfrm>
            <a:off x="-338395" y="4325423"/>
            <a:ext cx="2936025" cy="1184725"/>
          </a:xfrm>
          <a:custGeom>
            <a:avLst/>
            <a:gdLst/>
            <a:ahLst/>
            <a:cxnLst/>
            <a:rect l="l" t="t" r="r" b="b"/>
            <a:pathLst>
              <a:path w="117441" h="47389" extrusionOk="0">
                <a:moveTo>
                  <a:pt x="114055" y="43910"/>
                </a:moveTo>
                <a:cubicBezTo>
                  <a:pt x="117027" y="40532"/>
                  <a:pt x="118919" y="32155"/>
                  <a:pt x="115676" y="26886"/>
                </a:cubicBezTo>
                <a:cubicBezTo>
                  <a:pt x="112434" y="21617"/>
                  <a:pt x="106760" y="14187"/>
                  <a:pt x="94600" y="12295"/>
                </a:cubicBezTo>
                <a:cubicBezTo>
                  <a:pt x="82441" y="10404"/>
                  <a:pt x="53257" y="16888"/>
                  <a:pt x="42719" y="15537"/>
                </a:cubicBezTo>
                <a:cubicBezTo>
                  <a:pt x="32181" y="14186"/>
                  <a:pt x="35018" y="6756"/>
                  <a:pt x="31370" y="4189"/>
                </a:cubicBezTo>
                <a:cubicBezTo>
                  <a:pt x="27722" y="1622"/>
                  <a:pt x="25291" y="-135"/>
                  <a:pt x="20832" y="135"/>
                </a:cubicBezTo>
                <a:cubicBezTo>
                  <a:pt x="16374" y="405"/>
                  <a:pt x="7997" y="0"/>
                  <a:pt x="4619" y="5810"/>
                </a:cubicBezTo>
                <a:cubicBezTo>
                  <a:pt x="1241" y="11620"/>
                  <a:pt x="-1055" y="28373"/>
                  <a:pt x="566" y="34993"/>
                </a:cubicBezTo>
                <a:cubicBezTo>
                  <a:pt x="2187" y="41613"/>
                  <a:pt x="-1866" y="43505"/>
                  <a:pt x="14347" y="45531"/>
                </a:cubicBezTo>
                <a:cubicBezTo>
                  <a:pt x="30560" y="47558"/>
                  <a:pt x="81224" y="47422"/>
                  <a:pt x="97842" y="47152"/>
                </a:cubicBezTo>
                <a:cubicBezTo>
                  <a:pt x="114460" y="46882"/>
                  <a:pt x="111083" y="47288"/>
                  <a:pt x="114055" y="43910"/>
                </a:cubicBezTo>
                <a:close/>
              </a:path>
            </a:pathLst>
          </a:custGeom>
          <a:solidFill>
            <a:schemeClr val="dk2"/>
          </a:solidFill>
          <a:ln>
            <a:noFill/>
          </a:ln>
        </p:spPr>
      </p:sp>
      <p:sp>
        <p:nvSpPr>
          <p:cNvPr id="133" name="Google Shape;133;p22"/>
          <p:cNvSpPr/>
          <p:nvPr/>
        </p:nvSpPr>
        <p:spPr>
          <a:xfrm>
            <a:off x="7364354" y="-456057"/>
            <a:ext cx="2148925" cy="1569325"/>
          </a:xfrm>
          <a:custGeom>
            <a:avLst/>
            <a:gdLst/>
            <a:ahLst/>
            <a:cxnLst/>
            <a:rect l="l" t="t" r="r" b="b"/>
            <a:pathLst>
              <a:path w="85957" h="62773" extrusionOk="0">
                <a:moveTo>
                  <a:pt x="14279" y="2516"/>
                </a:moveTo>
                <a:cubicBezTo>
                  <a:pt x="4687" y="7110"/>
                  <a:pt x="-2744" y="24403"/>
                  <a:pt x="1309" y="30077"/>
                </a:cubicBezTo>
                <a:cubicBezTo>
                  <a:pt x="5362" y="35751"/>
                  <a:pt x="30357" y="34130"/>
                  <a:pt x="38598" y="36562"/>
                </a:cubicBezTo>
                <a:cubicBezTo>
                  <a:pt x="46840" y="38994"/>
                  <a:pt x="46840" y="40346"/>
                  <a:pt x="50758" y="44669"/>
                </a:cubicBezTo>
                <a:cubicBezTo>
                  <a:pt x="54676" y="48993"/>
                  <a:pt x="56973" y="61422"/>
                  <a:pt x="62107" y="62503"/>
                </a:cubicBezTo>
                <a:cubicBezTo>
                  <a:pt x="67241" y="63584"/>
                  <a:pt x="77914" y="59531"/>
                  <a:pt x="81562" y="51154"/>
                </a:cubicBezTo>
                <a:cubicBezTo>
                  <a:pt x="85210" y="42777"/>
                  <a:pt x="87777" y="20349"/>
                  <a:pt x="83994" y="12243"/>
                </a:cubicBezTo>
                <a:cubicBezTo>
                  <a:pt x="80211" y="4137"/>
                  <a:pt x="70483" y="4137"/>
                  <a:pt x="58864" y="2516"/>
                </a:cubicBezTo>
                <a:cubicBezTo>
                  <a:pt x="47245" y="895"/>
                  <a:pt x="23872" y="-2077"/>
                  <a:pt x="14279" y="2516"/>
                </a:cubicBezTo>
                <a:close/>
              </a:path>
            </a:pathLst>
          </a:custGeom>
          <a:solidFill>
            <a:schemeClr val="dk2"/>
          </a:solidFill>
          <a:ln>
            <a:noFill/>
          </a:ln>
        </p:spPr>
      </p:sp>
      <p:sp>
        <p:nvSpPr>
          <p:cNvPr id="134" name="Google Shape;134;p22"/>
          <p:cNvSpPr/>
          <p:nvPr/>
        </p:nvSpPr>
        <p:spPr>
          <a:xfrm>
            <a:off x="8454070" y="4307706"/>
            <a:ext cx="1299450" cy="1262375"/>
          </a:xfrm>
          <a:custGeom>
            <a:avLst/>
            <a:gdLst/>
            <a:ahLst/>
            <a:cxnLst/>
            <a:rect l="l" t="t" r="r" b="b"/>
            <a:pathLst>
              <a:path w="51978" h="50495" extrusionOk="0">
                <a:moveTo>
                  <a:pt x="50133" y="15436"/>
                </a:moveTo>
                <a:cubicBezTo>
                  <a:pt x="45810" y="9221"/>
                  <a:pt x="27299" y="-101"/>
                  <a:pt x="19328" y="34"/>
                </a:cubicBezTo>
                <a:cubicBezTo>
                  <a:pt x="11357" y="169"/>
                  <a:pt x="5142" y="9221"/>
                  <a:pt x="2305" y="16246"/>
                </a:cubicBezTo>
                <a:cubicBezTo>
                  <a:pt x="-532" y="23272"/>
                  <a:pt x="-937" y="36513"/>
                  <a:pt x="2305" y="42187"/>
                </a:cubicBezTo>
                <a:cubicBezTo>
                  <a:pt x="5548" y="47862"/>
                  <a:pt x="14599" y="51104"/>
                  <a:pt x="21760" y="50293"/>
                </a:cubicBezTo>
                <a:cubicBezTo>
                  <a:pt x="28921" y="49482"/>
                  <a:pt x="40540" y="43133"/>
                  <a:pt x="45269" y="37323"/>
                </a:cubicBezTo>
                <a:cubicBezTo>
                  <a:pt x="49998" y="31514"/>
                  <a:pt x="54457" y="21651"/>
                  <a:pt x="50133" y="1543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43"/>
        <p:cNvGrpSpPr/>
        <p:nvPr/>
      </p:nvGrpSpPr>
      <p:grpSpPr>
        <a:xfrm>
          <a:off x="0" y="0"/>
          <a:ext cx="0" cy="0"/>
          <a:chOff x="0" y="0"/>
          <a:chExt cx="0" cy="0"/>
        </a:xfrm>
      </p:grpSpPr>
      <p:sp>
        <p:nvSpPr>
          <p:cNvPr id="144" name="Google Shape;144;p24"/>
          <p:cNvSpPr/>
          <p:nvPr/>
        </p:nvSpPr>
        <p:spPr>
          <a:xfrm rot="10800000" flipH="1">
            <a:off x="-711396" y="-558153"/>
            <a:ext cx="2224350" cy="2584375"/>
          </a:xfrm>
          <a:custGeom>
            <a:avLst/>
            <a:gdLst/>
            <a:ahLst/>
            <a:cxnLst/>
            <a:rect l="l" t="t" r="r" b="b"/>
            <a:pathLst>
              <a:path w="88974" h="103375" extrusionOk="0">
                <a:moveTo>
                  <a:pt x="76284" y="90083"/>
                </a:moveTo>
                <a:cubicBezTo>
                  <a:pt x="82094" y="84003"/>
                  <a:pt x="91280" y="73600"/>
                  <a:pt x="88443" y="64953"/>
                </a:cubicBezTo>
                <a:cubicBezTo>
                  <a:pt x="85606" y="56306"/>
                  <a:pt x="64394" y="47795"/>
                  <a:pt x="59260" y="38202"/>
                </a:cubicBezTo>
                <a:cubicBezTo>
                  <a:pt x="54126" y="28610"/>
                  <a:pt x="59936" y="13748"/>
                  <a:pt x="57639" y="7398"/>
                </a:cubicBezTo>
                <a:cubicBezTo>
                  <a:pt x="55342" y="1048"/>
                  <a:pt x="51964" y="-438"/>
                  <a:pt x="45479" y="102"/>
                </a:cubicBezTo>
                <a:cubicBezTo>
                  <a:pt x="38994" y="643"/>
                  <a:pt x="26294" y="-1789"/>
                  <a:pt x="18728" y="10641"/>
                </a:cubicBezTo>
                <a:cubicBezTo>
                  <a:pt x="11162" y="23071"/>
                  <a:pt x="-1132" y="59684"/>
                  <a:pt x="84" y="74681"/>
                </a:cubicBezTo>
                <a:cubicBezTo>
                  <a:pt x="1300" y="89678"/>
                  <a:pt x="17107" y="96164"/>
                  <a:pt x="26024" y="100622"/>
                </a:cubicBezTo>
                <a:cubicBezTo>
                  <a:pt x="34941" y="105081"/>
                  <a:pt x="45209" y="103189"/>
                  <a:pt x="53586" y="101432"/>
                </a:cubicBezTo>
                <a:cubicBezTo>
                  <a:pt x="61963" y="99676"/>
                  <a:pt x="70475" y="96163"/>
                  <a:pt x="76284" y="90083"/>
                </a:cubicBezTo>
                <a:close/>
              </a:path>
            </a:pathLst>
          </a:custGeom>
          <a:solidFill>
            <a:schemeClr val="dk2"/>
          </a:solidFill>
          <a:ln>
            <a:noFill/>
          </a:ln>
        </p:spPr>
      </p:sp>
      <p:sp>
        <p:nvSpPr>
          <p:cNvPr id="145" name="Google Shape;145;p24"/>
          <p:cNvSpPr/>
          <p:nvPr/>
        </p:nvSpPr>
        <p:spPr>
          <a:xfrm rot="10800000" flipH="1">
            <a:off x="7230819" y="2325871"/>
            <a:ext cx="2449350" cy="3316100"/>
          </a:xfrm>
          <a:custGeom>
            <a:avLst/>
            <a:gdLst/>
            <a:ahLst/>
            <a:cxnLst/>
            <a:rect l="l" t="t" r="r" b="b"/>
            <a:pathLst>
              <a:path w="97974" h="132644" extrusionOk="0">
                <a:moveTo>
                  <a:pt x="3407" y="12598"/>
                </a:moveTo>
                <a:cubicBezTo>
                  <a:pt x="-4834" y="20975"/>
                  <a:pt x="4218" y="40025"/>
                  <a:pt x="12324" y="50698"/>
                </a:cubicBezTo>
                <a:cubicBezTo>
                  <a:pt x="20431" y="61372"/>
                  <a:pt x="45966" y="64344"/>
                  <a:pt x="52046" y="76639"/>
                </a:cubicBezTo>
                <a:cubicBezTo>
                  <a:pt x="58126" y="88934"/>
                  <a:pt x="45831" y="115279"/>
                  <a:pt x="48803" y="124466"/>
                </a:cubicBezTo>
                <a:cubicBezTo>
                  <a:pt x="51775" y="133653"/>
                  <a:pt x="63260" y="133248"/>
                  <a:pt x="69880" y="131762"/>
                </a:cubicBezTo>
                <a:cubicBezTo>
                  <a:pt x="76500" y="130276"/>
                  <a:pt x="84066" y="133653"/>
                  <a:pt x="88524" y="115549"/>
                </a:cubicBezTo>
                <a:cubicBezTo>
                  <a:pt x="92983" y="97445"/>
                  <a:pt x="101090" y="42322"/>
                  <a:pt x="96631" y="23137"/>
                </a:cubicBezTo>
                <a:cubicBezTo>
                  <a:pt x="92173" y="3952"/>
                  <a:pt x="77310" y="2196"/>
                  <a:pt x="61773" y="439"/>
                </a:cubicBezTo>
                <a:cubicBezTo>
                  <a:pt x="46236" y="-1317"/>
                  <a:pt x="11649" y="4222"/>
                  <a:pt x="3407" y="12598"/>
                </a:cubicBezTo>
                <a:close/>
              </a:path>
            </a:pathLst>
          </a:custGeom>
          <a:solidFill>
            <a:schemeClr val="dk2"/>
          </a:solidFill>
          <a:ln>
            <a:noFill/>
          </a:ln>
        </p:spPr>
      </p:sp>
      <p:sp>
        <p:nvSpPr>
          <p:cNvPr id="146" name="Google Shape;146;p24"/>
          <p:cNvSpPr/>
          <p:nvPr/>
        </p:nvSpPr>
        <p:spPr>
          <a:xfrm>
            <a:off x="-512649" y="4143953"/>
            <a:ext cx="2298800" cy="1434050"/>
          </a:xfrm>
          <a:custGeom>
            <a:avLst/>
            <a:gdLst/>
            <a:ahLst/>
            <a:cxnLst/>
            <a:rect l="l" t="t" r="r" b="b"/>
            <a:pathLst>
              <a:path w="91952" h="57362" extrusionOk="0">
                <a:moveTo>
                  <a:pt x="89410" y="52304"/>
                </a:moveTo>
                <a:cubicBezTo>
                  <a:pt x="94139" y="46359"/>
                  <a:pt x="91977" y="27174"/>
                  <a:pt x="85357" y="21499"/>
                </a:cubicBezTo>
                <a:cubicBezTo>
                  <a:pt x="78737" y="15825"/>
                  <a:pt x="58066" y="21635"/>
                  <a:pt x="49689" y="18257"/>
                </a:cubicBezTo>
                <a:cubicBezTo>
                  <a:pt x="41312" y="14879"/>
                  <a:pt x="41177" y="3665"/>
                  <a:pt x="35097" y="1233"/>
                </a:cubicBezTo>
                <a:cubicBezTo>
                  <a:pt x="29017" y="-1199"/>
                  <a:pt x="19020" y="152"/>
                  <a:pt x="13210" y="3665"/>
                </a:cubicBezTo>
                <a:cubicBezTo>
                  <a:pt x="7401" y="7178"/>
                  <a:pt x="916" y="14474"/>
                  <a:pt x="240" y="22310"/>
                </a:cubicBezTo>
                <a:cubicBezTo>
                  <a:pt x="-435" y="30146"/>
                  <a:pt x="-300" y="44872"/>
                  <a:pt x="9157" y="50682"/>
                </a:cubicBezTo>
                <a:cubicBezTo>
                  <a:pt x="18615" y="56492"/>
                  <a:pt x="43610" y="56898"/>
                  <a:pt x="56985" y="57168"/>
                </a:cubicBezTo>
                <a:cubicBezTo>
                  <a:pt x="70361" y="57438"/>
                  <a:pt x="84681" y="58249"/>
                  <a:pt x="89410" y="52304"/>
                </a:cubicBezTo>
                <a:close/>
              </a:path>
            </a:pathLst>
          </a:custGeom>
          <a:noFill/>
          <a:ln w="38100" cap="flat" cmpd="sng">
            <a:solidFill>
              <a:schemeClr val="dk2"/>
            </a:solidFill>
            <a:prstDash val="solid"/>
            <a:round/>
            <a:headEnd type="none" w="med" len="med"/>
            <a:tailEnd type="none" w="med" len="med"/>
          </a:ln>
        </p:spPr>
      </p:sp>
      <p:sp>
        <p:nvSpPr>
          <p:cNvPr id="147" name="Google Shape;147;p24"/>
          <p:cNvSpPr/>
          <p:nvPr/>
        </p:nvSpPr>
        <p:spPr>
          <a:xfrm>
            <a:off x="1587913" y="-135321"/>
            <a:ext cx="539150" cy="744975"/>
          </a:xfrm>
          <a:custGeom>
            <a:avLst/>
            <a:gdLst/>
            <a:ahLst/>
            <a:cxnLst/>
            <a:rect l="l" t="t" r="r" b="b"/>
            <a:pathLst>
              <a:path w="21566" h="29799" extrusionOk="0">
                <a:moveTo>
                  <a:pt x="523" y="549"/>
                </a:moveTo>
                <a:cubicBezTo>
                  <a:pt x="-1503" y="2441"/>
                  <a:pt x="4307" y="12709"/>
                  <a:pt x="6198" y="17573"/>
                </a:cubicBezTo>
                <a:cubicBezTo>
                  <a:pt x="8090" y="22437"/>
                  <a:pt x="9440" y="29462"/>
                  <a:pt x="11872" y="29732"/>
                </a:cubicBezTo>
                <a:cubicBezTo>
                  <a:pt x="14304" y="30002"/>
                  <a:pt x="19708" y="23112"/>
                  <a:pt x="20789" y="19194"/>
                </a:cubicBezTo>
                <a:cubicBezTo>
                  <a:pt x="21870" y="15276"/>
                  <a:pt x="21735" y="9332"/>
                  <a:pt x="18357" y="6224"/>
                </a:cubicBezTo>
                <a:cubicBezTo>
                  <a:pt x="14979" y="3117"/>
                  <a:pt x="2550" y="-1342"/>
                  <a:pt x="523" y="549"/>
                </a:cubicBezTo>
                <a:close/>
              </a:path>
            </a:pathLst>
          </a:custGeom>
          <a:solidFill>
            <a:schemeClr val="dk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p:nvPr/>
        </p:nvSpPr>
        <p:spPr>
          <a:xfrm>
            <a:off x="-601307" y="-155629"/>
            <a:ext cx="3139000" cy="1962050"/>
          </a:xfrm>
          <a:custGeom>
            <a:avLst/>
            <a:gdLst/>
            <a:ahLst/>
            <a:cxnLst/>
            <a:rect l="l" t="t" r="r" b="b"/>
            <a:pathLst>
              <a:path w="125560" h="78482" extrusionOk="0">
                <a:moveTo>
                  <a:pt x="4559" y="55401"/>
                </a:moveTo>
                <a:cubicBezTo>
                  <a:pt x="7513" y="63154"/>
                  <a:pt x="11205" y="68617"/>
                  <a:pt x="18293" y="72235"/>
                </a:cubicBezTo>
                <a:cubicBezTo>
                  <a:pt x="25381" y="75853"/>
                  <a:pt x="40296" y="80949"/>
                  <a:pt x="47089" y="77109"/>
                </a:cubicBezTo>
                <a:cubicBezTo>
                  <a:pt x="53882" y="73270"/>
                  <a:pt x="53956" y="57246"/>
                  <a:pt x="59051" y="49198"/>
                </a:cubicBezTo>
                <a:cubicBezTo>
                  <a:pt x="64146" y="41150"/>
                  <a:pt x="70422" y="32585"/>
                  <a:pt x="77658" y="28819"/>
                </a:cubicBezTo>
                <a:cubicBezTo>
                  <a:pt x="84894" y="25053"/>
                  <a:pt x="94936" y="27859"/>
                  <a:pt x="102467" y="26604"/>
                </a:cubicBezTo>
                <a:cubicBezTo>
                  <a:pt x="109998" y="25349"/>
                  <a:pt x="119154" y="24611"/>
                  <a:pt x="122846" y="21288"/>
                </a:cubicBezTo>
                <a:cubicBezTo>
                  <a:pt x="126538" y="17965"/>
                  <a:pt x="125652" y="10065"/>
                  <a:pt x="124618" y="6668"/>
                </a:cubicBezTo>
                <a:cubicBezTo>
                  <a:pt x="123584" y="3272"/>
                  <a:pt x="124840" y="1869"/>
                  <a:pt x="116644" y="909"/>
                </a:cubicBezTo>
                <a:cubicBezTo>
                  <a:pt x="108448" y="-51"/>
                  <a:pt x="92426" y="688"/>
                  <a:pt x="75443" y="909"/>
                </a:cubicBezTo>
                <a:cubicBezTo>
                  <a:pt x="58461" y="1131"/>
                  <a:pt x="27228" y="-1897"/>
                  <a:pt x="14749" y="2238"/>
                </a:cubicBezTo>
                <a:cubicBezTo>
                  <a:pt x="2271" y="6373"/>
                  <a:pt x="2270" y="16858"/>
                  <a:pt x="572" y="25718"/>
                </a:cubicBezTo>
                <a:cubicBezTo>
                  <a:pt x="-1126" y="34579"/>
                  <a:pt x="1606" y="47648"/>
                  <a:pt x="4559" y="55401"/>
                </a:cubicBezTo>
                <a:close/>
              </a:path>
            </a:pathLst>
          </a:custGeom>
          <a:solidFill>
            <a:schemeClr val="dk2"/>
          </a:solidFill>
          <a:ln>
            <a:noFill/>
          </a:ln>
        </p:spPr>
      </p:sp>
      <p:sp>
        <p:nvSpPr>
          <p:cNvPr id="16" name="Google Shape;16;p3"/>
          <p:cNvSpPr/>
          <p:nvPr/>
        </p:nvSpPr>
        <p:spPr>
          <a:xfrm>
            <a:off x="5519200" y="2699049"/>
            <a:ext cx="4216309" cy="2697964"/>
          </a:xfrm>
          <a:custGeom>
            <a:avLst/>
            <a:gdLst/>
            <a:ahLst/>
            <a:cxnLst/>
            <a:rect l="l" t="t" r="r" b="b"/>
            <a:pathLst>
              <a:path w="189988" h="121571" extrusionOk="0">
                <a:moveTo>
                  <a:pt x="123018" y="120026"/>
                </a:moveTo>
                <a:cubicBezTo>
                  <a:pt x="99169" y="120026"/>
                  <a:pt x="37588" y="123054"/>
                  <a:pt x="17135" y="120470"/>
                </a:cubicBezTo>
                <a:cubicBezTo>
                  <a:pt x="-3318" y="117886"/>
                  <a:pt x="1112" y="109247"/>
                  <a:pt x="300" y="104521"/>
                </a:cubicBezTo>
                <a:cubicBezTo>
                  <a:pt x="-512" y="99795"/>
                  <a:pt x="374" y="94996"/>
                  <a:pt x="12262" y="92116"/>
                </a:cubicBezTo>
                <a:cubicBezTo>
                  <a:pt x="24150" y="89236"/>
                  <a:pt x="57893" y="90935"/>
                  <a:pt x="71627" y="87243"/>
                </a:cubicBezTo>
                <a:cubicBezTo>
                  <a:pt x="85361" y="83551"/>
                  <a:pt x="85213" y="74174"/>
                  <a:pt x="94664" y="69965"/>
                </a:cubicBezTo>
                <a:cubicBezTo>
                  <a:pt x="104115" y="65756"/>
                  <a:pt x="120360" y="66494"/>
                  <a:pt x="128334" y="61990"/>
                </a:cubicBezTo>
                <a:cubicBezTo>
                  <a:pt x="136309" y="57486"/>
                  <a:pt x="138450" y="52391"/>
                  <a:pt x="142511" y="42940"/>
                </a:cubicBezTo>
                <a:cubicBezTo>
                  <a:pt x="146572" y="33489"/>
                  <a:pt x="146645" y="11190"/>
                  <a:pt x="152700" y="5283"/>
                </a:cubicBezTo>
                <a:cubicBezTo>
                  <a:pt x="158755" y="-624"/>
                  <a:pt x="172858" y="-3577"/>
                  <a:pt x="178839" y="7499"/>
                </a:cubicBezTo>
                <a:cubicBezTo>
                  <a:pt x="184820" y="18575"/>
                  <a:pt x="187256" y="54016"/>
                  <a:pt x="188585" y="71737"/>
                </a:cubicBezTo>
                <a:cubicBezTo>
                  <a:pt x="189914" y="89458"/>
                  <a:pt x="191539" y="105702"/>
                  <a:pt x="186813" y="113824"/>
                </a:cubicBezTo>
                <a:cubicBezTo>
                  <a:pt x="182088" y="121946"/>
                  <a:pt x="170865" y="119436"/>
                  <a:pt x="160232" y="120470"/>
                </a:cubicBezTo>
                <a:cubicBezTo>
                  <a:pt x="149600" y="121504"/>
                  <a:pt x="146868" y="120026"/>
                  <a:pt x="123018" y="120026"/>
                </a:cubicBezTo>
                <a:close/>
              </a:path>
            </a:pathLst>
          </a:custGeom>
          <a:solidFill>
            <a:schemeClr val="dk2"/>
          </a:solidFill>
          <a:ln>
            <a:noFill/>
          </a:ln>
        </p:spPr>
      </p:sp>
      <p:sp>
        <p:nvSpPr>
          <p:cNvPr id="17" name="Google Shape;17;p3"/>
          <p:cNvSpPr/>
          <p:nvPr/>
        </p:nvSpPr>
        <p:spPr>
          <a:xfrm>
            <a:off x="6734132" y="-272368"/>
            <a:ext cx="2843175" cy="801175"/>
          </a:xfrm>
          <a:custGeom>
            <a:avLst/>
            <a:gdLst/>
            <a:ahLst/>
            <a:cxnLst/>
            <a:rect l="l" t="t" r="r" b="b"/>
            <a:pathLst>
              <a:path w="113727" h="32047" extrusionOk="0">
                <a:moveTo>
                  <a:pt x="7525" y="2921"/>
                </a:moveTo>
                <a:cubicBezTo>
                  <a:pt x="-5766" y="7174"/>
                  <a:pt x="1471" y="20982"/>
                  <a:pt x="7082" y="25781"/>
                </a:cubicBezTo>
                <a:cubicBezTo>
                  <a:pt x="12694" y="30580"/>
                  <a:pt x="28568" y="32972"/>
                  <a:pt x="41194" y="31717"/>
                </a:cubicBezTo>
                <a:cubicBezTo>
                  <a:pt x="53820" y="30462"/>
                  <a:pt x="72796" y="19578"/>
                  <a:pt x="82838" y="18249"/>
                </a:cubicBezTo>
                <a:cubicBezTo>
                  <a:pt x="92880" y="16920"/>
                  <a:pt x="96719" y="23448"/>
                  <a:pt x="101445" y="23743"/>
                </a:cubicBezTo>
                <a:cubicBezTo>
                  <a:pt x="106171" y="24038"/>
                  <a:pt x="109494" y="23565"/>
                  <a:pt x="111192" y="20021"/>
                </a:cubicBezTo>
                <a:cubicBezTo>
                  <a:pt x="112890" y="16477"/>
                  <a:pt x="115696" y="5771"/>
                  <a:pt x="111635" y="2478"/>
                </a:cubicBezTo>
                <a:cubicBezTo>
                  <a:pt x="107574" y="-815"/>
                  <a:pt x="104178" y="188"/>
                  <a:pt x="86826" y="262"/>
                </a:cubicBezTo>
                <a:cubicBezTo>
                  <a:pt x="69474" y="336"/>
                  <a:pt x="20816" y="-1332"/>
                  <a:pt x="7525" y="2921"/>
                </a:cubicBezTo>
                <a:close/>
              </a:path>
            </a:pathLst>
          </a:custGeom>
          <a:noFill/>
          <a:ln w="38100" cap="flat" cmpd="sng">
            <a:solidFill>
              <a:schemeClr val="dk2"/>
            </a:solidFill>
            <a:prstDash val="solid"/>
            <a:round/>
            <a:headEnd type="none" w="med" len="med"/>
            <a:tailEnd type="none" w="med" len="med"/>
          </a:ln>
        </p:spPr>
      </p:sp>
      <p:sp>
        <p:nvSpPr>
          <p:cNvPr id="18" name="Google Shape;18;p3"/>
          <p:cNvSpPr/>
          <p:nvPr/>
        </p:nvSpPr>
        <p:spPr>
          <a:xfrm>
            <a:off x="-432846" y="4121336"/>
            <a:ext cx="1329675" cy="1576050"/>
          </a:xfrm>
          <a:custGeom>
            <a:avLst/>
            <a:gdLst/>
            <a:ahLst/>
            <a:cxnLst/>
            <a:rect l="l" t="t" r="r" b="b"/>
            <a:pathLst>
              <a:path w="53187" h="63042" extrusionOk="0">
                <a:moveTo>
                  <a:pt x="25289" y="63038"/>
                </a:moveTo>
                <a:cubicBezTo>
                  <a:pt x="31935" y="63186"/>
                  <a:pt x="41977" y="59493"/>
                  <a:pt x="46555" y="55063"/>
                </a:cubicBezTo>
                <a:cubicBezTo>
                  <a:pt x="51133" y="50633"/>
                  <a:pt x="54397" y="41684"/>
                  <a:pt x="52757" y="36456"/>
                </a:cubicBezTo>
                <a:cubicBezTo>
                  <a:pt x="51118" y="31229"/>
                  <a:pt x="40484" y="29073"/>
                  <a:pt x="36718" y="23698"/>
                </a:cubicBezTo>
                <a:cubicBezTo>
                  <a:pt x="32952" y="18323"/>
                  <a:pt x="33618" y="8119"/>
                  <a:pt x="30162" y="4205"/>
                </a:cubicBezTo>
                <a:cubicBezTo>
                  <a:pt x="26707" y="292"/>
                  <a:pt x="20652" y="-447"/>
                  <a:pt x="15985" y="217"/>
                </a:cubicBezTo>
                <a:cubicBezTo>
                  <a:pt x="11319" y="882"/>
                  <a:pt x="4747" y="2743"/>
                  <a:pt x="2163" y="8192"/>
                </a:cubicBezTo>
                <a:cubicBezTo>
                  <a:pt x="-421" y="13641"/>
                  <a:pt x="-273" y="25248"/>
                  <a:pt x="480" y="32912"/>
                </a:cubicBezTo>
                <a:cubicBezTo>
                  <a:pt x="1233" y="40576"/>
                  <a:pt x="2547" y="49156"/>
                  <a:pt x="6682" y="54177"/>
                </a:cubicBezTo>
                <a:cubicBezTo>
                  <a:pt x="10817" y="59198"/>
                  <a:pt x="18644" y="62890"/>
                  <a:pt x="25289" y="63038"/>
                </a:cubicBezTo>
                <a:close/>
              </a:path>
            </a:pathLst>
          </a:custGeom>
          <a:noFill/>
          <a:ln w="38100" cap="flat" cmpd="sng">
            <a:solidFill>
              <a:schemeClr val="dk2"/>
            </a:solidFill>
            <a:prstDash val="solid"/>
            <a:round/>
            <a:headEnd type="none" w="med" len="med"/>
            <a:tailEnd type="none" w="med" len="med"/>
          </a:ln>
        </p:spPr>
      </p:sp>
      <p:sp>
        <p:nvSpPr>
          <p:cNvPr id="19" name="Google Shape;19;p3"/>
          <p:cNvSpPr/>
          <p:nvPr/>
        </p:nvSpPr>
        <p:spPr>
          <a:xfrm rot="-511727">
            <a:off x="1244137" y="636895"/>
            <a:ext cx="485005" cy="377009"/>
          </a:xfrm>
          <a:custGeom>
            <a:avLst/>
            <a:gdLst/>
            <a:ahLst/>
            <a:cxnLst/>
            <a:rect l="l" t="t" r="r" b="b"/>
            <a:pathLst>
              <a:path w="19401" h="15081" extrusionOk="0">
                <a:moveTo>
                  <a:pt x="13586" y="0"/>
                </a:moveTo>
                <a:cubicBezTo>
                  <a:pt x="10780" y="0"/>
                  <a:pt x="4726" y="2585"/>
                  <a:pt x="2511" y="3988"/>
                </a:cubicBezTo>
                <a:cubicBezTo>
                  <a:pt x="296" y="5391"/>
                  <a:pt x="-296" y="6572"/>
                  <a:pt x="295" y="8418"/>
                </a:cubicBezTo>
                <a:cubicBezTo>
                  <a:pt x="886" y="10264"/>
                  <a:pt x="3618" y="14989"/>
                  <a:pt x="6055" y="15063"/>
                </a:cubicBezTo>
                <a:cubicBezTo>
                  <a:pt x="8492" y="15137"/>
                  <a:pt x="12700" y="10707"/>
                  <a:pt x="14915" y="8861"/>
                </a:cubicBezTo>
                <a:cubicBezTo>
                  <a:pt x="17130" y="7015"/>
                  <a:pt x="19567" y="5465"/>
                  <a:pt x="19345" y="3988"/>
                </a:cubicBezTo>
                <a:cubicBezTo>
                  <a:pt x="19124" y="2511"/>
                  <a:pt x="16392" y="0"/>
                  <a:pt x="13586" y="0"/>
                </a:cubicBezTo>
                <a:close/>
              </a:path>
            </a:pathLst>
          </a:custGeom>
          <a:solidFill>
            <a:schemeClr val="dk2"/>
          </a:solidFill>
          <a:ln>
            <a:noFill/>
          </a:ln>
        </p:spPr>
      </p:sp>
      <p:sp>
        <p:nvSpPr>
          <p:cNvPr id="20" name="Google Shape;20;p3"/>
          <p:cNvSpPr txBox="1">
            <a:spLocks noGrp="1"/>
          </p:cNvSpPr>
          <p:nvPr>
            <p:ph type="title" hasCustomPrompt="1"/>
          </p:nvPr>
        </p:nvSpPr>
        <p:spPr>
          <a:xfrm>
            <a:off x="2034438" y="1644688"/>
            <a:ext cx="1617000" cy="9000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6000"/>
              <a:buFont typeface="Libre Franklin Black"/>
              <a:buNone/>
              <a:defRPr sz="6000" b="1">
                <a:solidFill>
                  <a:schemeClr val="accent4"/>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1" name="Google Shape;21;p3"/>
          <p:cNvSpPr txBox="1">
            <a:spLocks noGrp="1"/>
          </p:cNvSpPr>
          <p:nvPr>
            <p:ph type="title" idx="2"/>
          </p:nvPr>
        </p:nvSpPr>
        <p:spPr>
          <a:xfrm>
            <a:off x="1178425" y="2597325"/>
            <a:ext cx="3329100" cy="901500"/>
          </a:xfrm>
          <a:prstGeom prst="rect">
            <a:avLst/>
          </a:prstGeom>
        </p:spPr>
        <p:txBody>
          <a:bodyPr spcFirstLastPara="1" wrap="square" lIns="91425" tIns="91425" rIns="91425" bIns="91425" anchor="ctr" anchorCtr="0">
            <a:noAutofit/>
          </a:bodyPr>
          <a:lstStyle>
            <a:lvl1pPr lvl="0" algn="ctr">
              <a:spcBef>
                <a:spcPts val="0"/>
              </a:spcBef>
              <a:spcAft>
                <a:spcPts val="0"/>
              </a:spcAft>
              <a:buSzPts val="3500"/>
              <a:buNone/>
              <a:defRPr sz="3800"/>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8"/>
        <p:cNvGrpSpPr/>
        <p:nvPr/>
      </p:nvGrpSpPr>
      <p:grpSpPr>
        <a:xfrm>
          <a:off x="0" y="0"/>
          <a:ext cx="0" cy="0"/>
          <a:chOff x="0" y="0"/>
          <a:chExt cx="0" cy="0"/>
        </a:xfrm>
      </p:grpSpPr>
      <p:sp>
        <p:nvSpPr>
          <p:cNvPr id="149" name="Google Shape;149;p25"/>
          <p:cNvSpPr/>
          <p:nvPr/>
        </p:nvSpPr>
        <p:spPr>
          <a:xfrm>
            <a:off x="6543204" y="-770564"/>
            <a:ext cx="3205000" cy="2785325"/>
          </a:xfrm>
          <a:custGeom>
            <a:avLst/>
            <a:gdLst/>
            <a:ahLst/>
            <a:cxnLst/>
            <a:rect l="l" t="t" r="r" b="b"/>
            <a:pathLst>
              <a:path w="128200" h="111413" extrusionOk="0">
                <a:moveTo>
                  <a:pt x="4161" y="8936"/>
                </a:moveTo>
                <a:cubicBezTo>
                  <a:pt x="-2189" y="17178"/>
                  <a:pt x="-972" y="38930"/>
                  <a:pt x="5783" y="49468"/>
                </a:cubicBezTo>
                <a:cubicBezTo>
                  <a:pt x="12538" y="60006"/>
                  <a:pt x="33074" y="68113"/>
                  <a:pt x="44693" y="72166"/>
                </a:cubicBezTo>
                <a:cubicBezTo>
                  <a:pt x="56312" y="76219"/>
                  <a:pt x="69688" y="68383"/>
                  <a:pt x="75498" y="73787"/>
                </a:cubicBezTo>
                <a:cubicBezTo>
                  <a:pt x="81308" y="79191"/>
                  <a:pt x="74417" y="98376"/>
                  <a:pt x="79551" y="104591"/>
                </a:cubicBezTo>
                <a:cubicBezTo>
                  <a:pt x="84685" y="110806"/>
                  <a:pt x="98466" y="112157"/>
                  <a:pt x="106302" y="111076"/>
                </a:cubicBezTo>
                <a:cubicBezTo>
                  <a:pt x="114138" y="109995"/>
                  <a:pt x="123326" y="108779"/>
                  <a:pt x="126568" y="98106"/>
                </a:cubicBezTo>
                <a:cubicBezTo>
                  <a:pt x="129811" y="87433"/>
                  <a:pt x="127514" y="62033"/>
                  <a:pt x="125757" y="47036"/>
                </a:cubicBezTo>
                <a:cubicBezTo>
                  <a:pt x="124001" y="32039"/>
                  <a:pt x="129675" y="15961"/>
                  <a:pt x="116029" y="8125"/>
                </a:cubicBezTo>
                <a:cubicBezTo>
                  <a:pt x="102383" y="289"/>
                  <a:pt x="62528" y="-116"/>
                  <a:pt x="43883" y="19"/>
                </a:cubicBezTo>
                <a:cubicBezTo>
                  <a:pt x="25238" y="154"/>
                  <a:pt x="10511" y="695"/>
                  <a:pt x="4161" y="8936"/>
                </a:cubicBezTo>
                <a:close/>
              </a:path>
            </a:pathLst>
          </a:custGeom>
          <a:solidFill>
            <a:schemeClr val="dk2"/>
          </a:solidFill>
          <a:ln>
            <a:noFill/>
          </a:ln>
        </p:spPr>
      </p:sp>
      <p:sp>
        <p:nvSpPr>
          <p:cNvPr id="150" name="Google Shape;150;p25"/>
          <p:cNvSpPr/>
          <p:nvPr/>
        </p:nvSpPr>
        <p:spPr>
          <a:xfrm>
            <a:off x="-346215" y="2649447"/>
            <a:ext cx="927175" cy="2205700"/>
          </a:xfrm>
          <a:custGeom>
            <a:avLst/>
            <a:gdLst/>
            <a:ahLst/>
            <a:cxnLst/>
            <a:rect l="l" t="t" r="r" b="b"/>
            <a:pathLst>
              <a:path w="37087" h="88228" extrusionOk="0">
                <a:moveTo>
                  <a:pt x="6553" y="84521"/>
                </a:moveTo>
                <a:cubicBezTo>
                  <a:pt x="12498" y="93168"/>
                  <a:pt x="31548" y="83981"/>
                  <a:pt x="35736" y="77226"/>
                </a:cubicBezTo>
                <a:cubicBezTo>
                  <a:pt x="39924" y="70471"/>
                  <a:pt x="32223" y="54123"/>
                  <a:pt x="31683" y="43990"/>
                </a:cubicBezTo>
                <a:cubicBezTo>
                  <a:pt x="31143" y="33857"/>
                  <a:pt x="33575" y="23589"/>
                  <a:pt x="32494" y="16428"/>
                </a:cubicBezTo>
                <a:cubicBezTo>
                  <a:pt x="31413" y="9267"/>
                  <a:pt x="29386" y="3053"/>
                  <a:pt x="25198" y="1026"/>
                </a:cubicBezTo>
                <a:cubicBezTo>
                  <a:pt x="21010" y="-1001"/>
                  <a:pt x="11552" y="215"/>
                  <a:pt x="7364" y="4268"/>
                </a:cubicBezTo>
                <a:cubicBezTo>
                  <a:pt x="3176" y="8321"/>
                  <a:pt x="203" y="11970"/>
                  <a:pt x="68" y="25345"/>
                </a:cubicBezTo>
                <a:cubicBezTo>
                  <a:pt x="-67" y="38721"/>
                  <a:pt x="608" y="75874"/>
                  <a:pt x="6553" y="84521"/>
                </a:cubicBezTo>
                <a:close/>
              </a:path>
            </a:pathLst>
          </a:custGeom>
          <a:solidFill>
            <a:schemeClr val="dk2"/>
          </a:solidFill>
          <a:ln>
            <a:noFill/>
          </a:ln>
        </p:spPr>
      </p:sp>
      <p:sp>
        <p:nvSpPr>
          <p:cNvPr id="151" name="Google Shape;151;p25"/>
          <p:cNvSpPr/>
          <p:nvPr/>
        </p:nvSpPr>
        <p:spPr>
          <a:xfrm>
            <a:off x="7452605" y="4255010"/>
            <a:ext cx="2149875" cy="1372600"/>
          </a:xfrm>
          <a:custGeom>
            <a:avLst/>
            <a:gdLst/>
            <a:ahLst/>
            <a:cxnLst/>
            <a:rect l="l" t="t" r="r" b="b"/>
            <a:pathLst>
              <a:path w="85995" h="54904" extrusionOk="0">
                <a:moveTo>
                  <a:pt x="21287" y="52726"/>
                </a:moveTo>
                <a:cubicBezTo>
                  <a:pt x="10344" y="51240"/>
                  <a:pt x="3454" y="50294"/>
                  <a:pt x="1022" y="43809"/>
                </a:cubicBezTo>
                <a:cubicBezTo>
                  <a:pt x="-1410" y="37324"/>
                  <a:pt x="751" y="19490"/>
                  <a:pt x="6696" y="13815"/>
                </a:cubicBezTo>
                <a:cubicBezTo>
                  <a:pt x="12641" y="8141"/>
                  <a:pt x="28584" y="11924"/>
                  <a:pt x="36690" y="9762"/>
                </a:cubicBezTo>
                <a:cubicBezTo>
                  <a:pt x="44796" y="7600"/>
                  <a:pt x="48309" y="1791"/>
                  <a:pt x="55334" y="845"/>
                </a:cubicBezTo>
                <a:cubicBezTo>
                  <a:pt x="62360" y="-101"/>
                  <a:pt x="73844" y="-642"/>
                  <a:pt x="78843" y="4087"/>
                </a:cubicBezTo>
                <a:cubicBezTo>
                  <a:pt x="83842" y="8816"/>
                  <a:pt x="87355" y="21111"/>
                  <a:pt x="85328" y="29217"/>
                </a:cubicBezTo>
                <a:cubicBezTo>
                  <a:pt x="83301" y="37324"/>
                  <a:pt x="77357" y="48808"/>
                  <a:pt x="66683" y="52726"/>
                </a:cubicBezTo>
                <a:cubicBezTo>
                  <a:pt x="56010" y="56644"/>
                  <a:pt x="32231" y="54212"/>
                  <a:pt x="21287" y="5272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2"/>
        <p:cNvGrpSpPr/>
        <p:nvPr/>
      </p:nvGrpSpPr>
      <p:grpSpPr>
        <a:xfrm>
          <a:off x="0" y="0"/>
          <a:ext cx="0" cy="0"/>
          <a:chOff x="0" y="0"/>
          <a:chExt cx="0" cy="0"/>
        </a:xfrm>
      </p:grpSpPr>
      <p:sp>
        <p:nvSpPr>
          <p:cNvPr id="23" name="Google Shape;23;p4"/>
          <p:cNvSpPr/>
          <p:nvPr/>
        </p:nvSpPr>
        <p:spPr>
          <a:xfrm>
            <a:off x="-425734" y="3033522"/>
            <a:ext cx="1959775" cy="2388150"/>
          </a:xfrm>
          <a:custGeom>
            <a:avLst/>
            <a:gdLst/>
            <a:ahLst/>
            <a:cxnLst/>
            <a:rect l="l" t="t" r="r" b="b"/>
            <a:pathLst>
              <a:path w="78391" h="95526" extrusionOk="0">
                <a:moveTo>
                  <a:pt x="6396" y="3773"/>
                </a:moveTo>
                <a:cubicBezTo>
                  <a:pt x="9733" y="229"/>
                  <a:pt x="15330" y="-435"/>
                  <a:pt x="21015" y="229"/>
                </a:cubicBezTo>
                <a:cubicBezTo>
                  <a:pt x="26700" y="894"/>
                  <a:pt x="37333" y="2296"/>
                  <a:pt x="40508" y="7760"/>
                </a:cubicBezTo>
                <a:cubicBezTo>
                  <a:pt x="43683" y="13224"/>
                  <a:pt x="39474" y="23635"/>
                  <a:pt x="40065" y="33012"/>
                </a:cubicBezTo>
                <a:cubicBezTo>
                  <a:pt x="40656" y="42389"/>
                  <a:pt x="41469" y="57955"/>
                  <a:pt x="44053" y="64024"/>
                </a:cubicBezTo>
                <a:cubicBezTo>
                  <a:pt x="46638" y="70093"/>
                  <a:pt x="50344" y="68230"/>
                  <a:pt x="55572" y="69425"/>
                </a:cubicBezTo>
                <a:cubicBezTo>
                  <a:pt x="60800" y="70621"/>
                  <a:pt x="72023" y="67889"/>
                  <a:pt x="75419" y="71197"/>
                </a:cubicBezTo>
                <a:cubicBezTo>
                  <a:pt x="78815" y="74506"/>
                  <a:pt x="79701" y="85451"/>
                  <a:pt x="75950" y="89276"/>
                </a:cubicBezTo>
                <a:cubicBezTo>
                  <a:pt x="72199" y="93101"/>
                  <a:pt x="64284" y="93485"/>
                  <a:pt x="52913" y="94149"/>
                </a:cubicBezTo>
                <a:cubicBezTo>
                  <a:pt x="41542" y="94814"/>
                  <a:pt x="16438" y="97324"/>
                  <a:pt x="7725" y="93263"/>
                </a:cubicBezTo>
                <a:cubicBezTo>
                  <a:pt x="-988" y="89202"/>
                  <a:pt x="1758" y="81745"/>
                  <a:pt x="636" y="69783"/>
                </a:cubicBezTo>
                <a:cubicBezTo>
                  <a:pt x="-486" y="57822"/>
                  <a:pt x="31" y="32496"/>
                  <a:pt x="991" y="21494"/>
                </a:cubicBezTo>
                <a:cubicBezTo>
                  <a:pt x="1951" y="10492"/>
                  <a:pt x="3059" y="7317"/>
                  <a:pt x="6396" y="3773"/>
                </a:cubicBezTo>
                <a:close/>
              </a:path>
            </a:pathLst>
          </a:custGeom>
          <a:noFill/>
          <a:ln w="38100" cap="flat" cmpd="sng">
            <a:solidFill>
              <a:schemeClr val="dk2"/>
            </a:solidFill>
            <a:prstDash val="solid"/>
            <a:round/>
            <a:headEnd type="none" w="med" len="med"/>
            <a:tailEnd type="none" w="med" len="med"/>
          </a:ln>
        </p:spPr>
      </p:sp>
      <p:sp>
        <p:nvSpPr>
          <p:cNvPr id="24" name="Google Shape;24;p4"/>
          <p:cNvSpPr/>
          <p:nvPr/>
        </p:nvSpPr>
        <p:spPr>
          <a:xfrm flipH="1">
            <a:off x="364167" y="-101075"/>
            <a:ext cx="3215050" cy="575925"/>
          </a:xfrm>
          <a:custGeom>
            <a:avLst/>
            <a:gdLst/>
            <a:ahLst/>
            <a:cxnLst/>
            <a:rect l="l" t="t" r="r" b="b"/>
            <a:pathLst>
              <a:path w="128602" h="23037" extrusionOk="0">
                <a:moveTo>
                  <a:pt x="4836" y="3101"/>
                </a:moveTo>
                <a:cubicBezTo>
                  <a:pt x="-111" y="5759"/>
                  <a:pt x="-1735" y="13439"/>
                  <a:pt x="2621" y="16392"/>
                </a:cubicBezTo>
                <a:cubicBezTo>
                  <a:pt x="6978" y="19346"/>
                  <a:pt x="18570" y="21118"/>
                  <a:pt x="30975" y="20822"/>
                </a:cubicBezTo>
                <a:cubicBezTo>
                  <a:pt x="43380" y="20527"/>
                  <a:pt x="63611" y="14250"/>
                  <a:pt x="77049" y="14619"/>
                </a:cubicBezTo>
                <a:cubicBezTo>
                  <a:pt x="90487" y="14988"/>
                  <a:pt x="103114" y="23037"/>
                  <a:pt x="111605" y="23037"/>
                </a:cubicBezTo>
                <a:cubicBezTo>
                  <a:pt x="120096" y="23037"/>
                  <a:pt x="126299" y="18163"/>
                  <a:pt x="127997" y="14619"/>
                </a:cubicBezTo>
                <a:cubicBezTo>
                  <a:pt x="129695" y="11075"/>
                  <a:pt x="127481" y="4135"/>
                  <a:pt x="121795" y="1772"/>
                </a:cubicBezTo>
                <a:cubicBezTo>
                  <a:pt x="116110" y="-591"/>
                  <a:pt x="108799" y="665"/>
                  <a:pt x="93884" y="443"/>
                </a:cubicBezTo>
                <a:cubicBezTo>
                  <a:pt x="78969" y="222"/>
                  <a:pt x="47145" y="0"/>
                  <a:pt x="32304" y="443"/>
                </a:cubicBezTo>
                <a:cubicBezTo>
                  <a:pt x="17463" y="886"/>
                  <a:pt x="9783" y="443"/>
                  <a:pt x="4836" y="3101"/>
                </a:cubicBezTo>
                <a:close/>
              </a:path>
            </a:pathLst>
          </a:custGeom>
          <a:solidFill>
            <a:schemeClr val="dk2"/>
          </a:solidFill>
          <a:ln>
            <a:noFill/>
          </a:ln>
        </p:spPr>
      </p:sp>
      <p:sp>
        <p:nvSpPr>
          <p:cNvPr id="25" name="Google Shape;25;p4"/>
          <p:cNvSpPr/>
          <p:nvPr/>
        </p:nvSpPr>
        <p:spPr>
          <a:xfrm>
            <a:off x="8029125" y="3497555"/>
            <a:ext cx="1448475" cy="1861400"/>
          </a:xfrm>
          <a:custGeom>
            <a:avLst/>
            <a:gdLst/>
            <a:ahLst/>
            <a:cxnLst/>
            <a:rect l="l" t="t" r="r" b="b"/>
            <a:pathLst>
              <a:path w="57939" h="74456" extrusionOk="0">
                <a:moveTo>
                  <a:pt x="18191" y="73104"/>
                </a:moveTo>
                <a:cubicBezTo>
                  <a:pt x="9463" y="73178"/>
                  <a:pt x="4885" y="74064"/>
                  <a:pt x="2153" y="71775"/>
                </a:cubicBezTo>
                <a:cubicBezTo>
                  <a:pt x="-579" y="69486"/>
                  <a:pt x="-726" y="63062"/>
                  <a:pt x="1799" y="59370"/>
                </a:cubicBezTo>
                <a:cubicBezTo>
                  <a:pt x="4324" y="55678"/>
                  <a:pt x="13982" y="53241"/>
                  <a:pt x="17305" y="49623"/>
                </a:cubicBezTo>
                <a:cubicBezTo>
                  <a:pt x="20628" y="46005"/>
                  <a:pt x="20406" y="45267"/>
                  <a:pt x="21735" y="37662"/>
                </a:cubicBezTo>
                <a:cubicBezTo>
                  <a:pt x="23064" y="30057"/>
                  <a:pt x="21292" y="9530"/>
                  <a:pt x="25279" y="3992"/>
                </a:cubicBezTo>
                <a:cubicBezTo>
                  <a:pt x="29266" y="-1546"/>
                  <a:pt x="40637" y="-1250"/>
                  <a:pt x="45658" y="4435"/>
                </a:cubicBezTo>
                <a:cubicBezTo>
                  <a:pt x="50679" y="10121"/>
                  <a:pt x="53928" y="26956"/>
                  <a:pt x="55405" y="38105"/>
                </a:cubicBezTo>
                <a:cubicBezTo>
                  <a:pt x="56882" y="49254"/>
                  <a:pt x="60721" y="65498"/>
                  <a:pt x="54519" y="71331"/>
                </a:cubicBezTo>
                <a:cubicBezTo>
                  <a:pt x="48317" y="77164"/>
                  <a:pt x="26919" y="73030"/>
                  <a:pt x="18191" y="73104"/>
                </a:cubicBezTo>
                <a:close/>
              </a:path>
            </a:pathLst>
          </a:custGeom>
          <a:solidFill>
            <a:schemeClr val="dk2"/>
          </a:solidFill>
          <a:ln>
            <a:noFill/>
          </a:ln>
        </p:spPr>
      </p:sp>
      <p:sp>
        <p:nvSpPr>
          <p:cNvPr id="26" name="Google Shape;26;p4"/>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 name="Google Shape;27;p4"/>
          <p:cNvSpPr txBox="1">
            <a:spLocks noGrp="1"/>
          </p:cNvSpPr>
          <p:nvPr>
            <p:ph type="body" idx="1"/>
          </p:nvPr>
        </p:nvSpPr>
        <p:spPr>
          <a:xfrm>
            <a:off x="1157350" y="1783200"/>
            <a:ext cx="3211200" cy="208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lt2"/>
              </a:buClr>
              <a:buSzPts val="1400"/>
              <a:buFont typeface="Roboto"/>
              <a:buChar char="●"/>
              <a:defRPr sz="1600"/>
            </a:lvl1pPr>
            <a:lvl2pPr marL="914400" lvl="1" indent="-317500" rtl="0">
              <a:lnSpc>
                <a:spcPct val="100000"/>
              </a:lnSpc>
              <a:spcBef>
                <a:spcPts val="0"/>
              </a:spcBef>
              <a:spcAft>
                <a:spcPts val="0"/>
              </a:spcAft>
              <a:buClr>
                <a:schemeClr val="lt2"/>
              </a:buClr>
              <a:buSzPts val="1400"/>
              <a:buFont typeface="Roboto"/>
              <a:buChar char="○"/>
              <a:defRPr/>
            </a:lvl2pPr>
            <a:lvl3pPr marL="1371600" lvl="2" indent="-317500" rtl="0">
              <a:lnSpc>
                <a:spcPct val="100000"/>
              </a:lnSpc>
              <a:spcBef>
                <a:spcPts val="0"/>
              </a:spcBef>
              <a:spcAft>
                <a:spcPts val="0"/>
              </a:spcAft>
              <a:buClr>
                <a:schemeClr val="lt2"/>
              </a:buClr>
              <a:buSzPts val="1400"/>
              <a:buFont typeface="Roboto"/>
              <a:buChar char="■"/>
              <a:defRPr/>
            </a:lvl3pPr>
            <a:lvl4pPr marL="1828800" lvl="3" indent="-317500" rtl="0">
              <a:lnSpc>
                <a:spcPct val="100000"/>
              </a:lnSpc>
              <a:spcBef>
                <a:spcPts val="0"/>
              </a:spcBef>
              <a:spcAft>
                <a:spcPts val="0"/>
              </a:spcAft>
              <a:buClr>
                <a:schemeClr val="lt2"/>
              </a:buClr>
              <a:buSzPts val="1400"/>
              <a:buFont typeface="Roboto"/>
              <a:buChar char="●"/>
              <a:defRPr/>
            </a:lvl4pPr>
            <a:lvl5pPr marL="2286000" lvl="4" indent="-317500" rtl="0">
              <a:lnSpc>
                <a:spcPct val="100000"/>
              </a:lnSpc>
              <a:spcBef>
                <a:spcPts val="0"/>
              </a:spcBef>
              <a:spcAft>
                <a:spcPts val="0"/>
              </a:spcAft>
              <a:buClr>
                <a:schemeClr val="lt2"/>
              </a:buClr>
              <a:buSzPts val="1400"/>
              <a:buFont typeface="Roboto"/>
              <a:buChar char="○"/>
              <a:defRPr/>
            </a:lvl5pPr>
            <a:lvl6pPr marL="2743200" lvl="5" indent="-317500" rtl="0">
              <a:lnSpc>
                <a:spcPct val="100000"/>
              </a:lnSpc>
              <a:spcBef>
                <a:spcPts val="0"/>
              </a:spcBef>
              <a:spcAft>
                <a:spcPts val="0"/>
              </a:spcAft>
              <a:buClr>
                <a:schemeClr val="lt2"/>
              </a:buClr>
              <a:buSzPts val="1400"/>
              <a:buFont typeface="Roboto"/>
              <a:buChar char="■"/>
              <a:defRPr/>
            </a:lvl6pPr>
            <a:lvl7pPr marL="3200400" lvl="6" indent="-317500" rtl="0">
              <a:lnSpc>
                <a:spcPct val="100000"/>
              </a:lnSpc>
              <a:spcBef>
                <a:spcPts val="0"/>
              </a:spcBef>
              <a:spcAft>
                <a:spcPts val="0"/>
              </a:spcAft>
              <a:buClr>
                <a:schemeClr val="lt2"/>
              </a:buClr>
              <a:buSzPts val="1400"/>
              <a:buFont typeface="Roboto"/>
              <a:buChar char="●"/>
              <a:defRPr/>
            </a:lvl7pPr>
            <a:lvl8pPr marL="3657600" lvl="7" indent="-317500" rtl="0">
              <a:lnSpc>
                <a:spcPct val="100000"/>
              </a:lnSpc>
              <a:spcBef>
                <a:spcPts val="0"/>
              </a:spcBef>
              <a:spcAft>
                <a:spcPts val="0"/>
              </a:spcAft>
              <a:buClr>
                <a:schemeClr val="lt2"/>
              </a:buClr>
              <a:buSzPts val="1400"/>
              <a:buFont typeface="Roboto"/>
              <a:buChar char="○"/>
              <a:defRPr/>
            </a:lvl8pPr>
            <a:lvl9pPr marL="4114800" lvl="8" indent="-317500" rtl="0">
              <a:lnSpc>
                <a:spcPct val="100000"/>
              </a:lnSpc>
              <a:spcBef>
                <a:spcPts val="0"/>
              </a:spcBef>
              <a:spcAft>
                <a:spcPts val="0"/>
              </a:spcAft>
              <a:buClr>
                <a:schemeClr val="lt2"/>
              </a:buClr>
              <a:buSzPts val="1400"/>
              <a:buFont typeface="Roboto"/>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5"/>
          <p:cNvSpPr/>
          <p:nvPr/>
        </p:nvSpPr>
        <p:spPr>
          <a:xfrm>
            <a:off x="-241642" y="3570654"/>
            <a:ext cx="1368775" cy="1721850"/>
          </a:xfrm>
          <a:custGeom>
            <a:avLst/>
            <a:gdLst/>
            <a:ahLst/>
            <a:cxnLst/>
            <a:rect l="l" t="t" r="r" b="b"/>
            <a:pathLst>
              <a:path w="54751" h="68874" extrusionOk="0">
                <a:moveTo>
                  <a:pt x="26463" y="68532"/>
                </a:moveTo>
                <a:cubicBezTo>
                  <a:pt x="34383" y="68805"/>
                  <a:pt x="46468" y="69556"/>
                  <a:pt x="51043" y="67303"/>
                </a:cubicBezTo>
                <a:cubicBezTo>
                  <a:pt x="55618" y="65050"/>
                  <a:pt x="55140" y="59724"/>
                  <a:pt x="53911" y="55013"/>
                </a:cubicBezTo>
                <a:cubicBezTo>
                  <a:pt x="52682" y="50302"/>
                  <a:pt x="49063" y="41698"/>
                  <a:pt x="43669" y="39035"/>
                </a:cubicBezTo>
                <a:cubicBezTo>
                  <a:pt x="38275" y="36372"/>
                  <a:pt x="24210" y="43337"/>
                  <a:pt x="21547" y="39035"/>
                </a:cubicBezTo>
                <a:cubicBezTo>
                  <a:pt x="18884" y="34734"/>
                  <a:pt x="28034" y="19644"/>
                  <a:pt x="27692" y="13226"/>
                </a:cubicBezTo>
                <a:cubicBezTo>
                  <a:pt x="27351" y="6808"/>
                  <a:pt x="23253" y="1619"/>
                  <a:pt x="19498" y="526"/>
                </a:cubicBezTo>
                <a:cubicBezTo>
                  <a:pt x="15743" y="-566"/>
                  <a:pt x="8369" y="-566"/>
                  <a:pt x="5160" y="6671"/>
                </a:cubicBezTo>
                <a:cubicBezTo>
                  <a:pt x="1951" y="13909"/>
                  <a:pt x="516" y="34119"/>
                  <a:pt x="243" y="43951"/>
                </a:cubicBezTo>
                <a:cubicBezTo>
                  <a:pt x="-30" y="53783"/>
                  <a:pt x="-849" y="61567"/>
                  <a:pt x="3521" y="65664"/>
                </a:cubicBezTo>
                <a:cubicBezTo>
                  <a:pt x="7891" y="69761"/>
                  <a:pt x="18543" y="68259"/>
                  <a:pt x="26463" y="68532"/>
                </a:cubicBezTo>
                <a:close/>
              </a:path>
            </a:pathLst>
          </a:custGeom>
          <a:noFill/>
          <a:ln w="38100" cap="flat" cmpd="sng">
            <a:solidFill>
              <a:schemeClr val="dk2"/>
            </a:solidFill>
            <a:prstDash val="solid"/>
            <a:round/>
            <a:headEnd type="none" w="med" len="med"/>
            <a:tailEnd type="none" w="med" len="med"/>
          </a:ln>
        </p:spPr>
      </p:sp>
      <p:sp>
        <p:nvSpPr>
          <p:cNvPr id="30" name="Google Shape;30;p5"/>
          <p:cNvSpPr/>
          <p:nvPr/>
        </p:nvSpPr>
        <p:spPr>
          <a:xfrm>
            <a:off x="7405682" y="-568407"/>
            <a:ext cx="2605225" cy="3233900"/>
          </a:xfrm>
          <a:custGeom>
            <a:avLst/>
            <a:gdLst/>
            <a:ahLst/>
            <a:cxnLst/>
            <a:rect l="l" t="t" r="r" b="b"/>
            <a:pathLst>
              <a:path w="104209" h="129356" extrusionOk="0">
                <a:moveTo>
                  <a:pt x="7343" y="4547"/>
                </a:moveTo>
                <a:cubicBezTo>
                  <a:pt x="-4401" y="9532"/>
                  <a:pt x="174" y="25099"/>
                  <a:pt x="5705" y="31340"/>
                </a:cubicBezTo>
                <a:cubicBezTo>
                  <a:pt x="11236" y="37581"/>
                  <a:pt x="32880" y="35573"/>
                  <a:pt x="40527" y="41991"/>
                </a:cubicBezTo>
                <a:cubicBezTo>
                  <a:pt x="48174" y="48409"/>
                  <a:pt x="50086" y="59608"/>
                  <a:pt x="51588" y="69850"/>
                </a:cubicBezTo>
                <a:cubicBezTo>
                  <a:pt x="53090" y="80092"/>
                  <a:pt x="47901" y="94021"/>
                  <a:pt x="49540" y="103443"/>
                </a:cubicBezTo>
                <a:cubicBezTo>
                  <a:pt x="51179" y="112866"/>
                  <a:pt x="55139" y="122766"/>
                  <a:pt x="61421" y="126385"/>
                </a:cubicBezTo>
                <a:cubicBezTo>
                  <a:pt x="67703" y="130004"/>
                  <a:pt x="80744" y="131096"/>
                  <a:pt x="87230" y="125156"/>
                </a:cubicBezTo>
                <a:cubicBezTo>
                  <a:pt x="93717" y="119216"/>
                  <a:pt x="97814" y="108332"/>
                  <a:pt x="100340" y="90743"/>
                </a:cubicBezTo>
                <a:cubicBezTo>
                  <a:pt x="102866" y="73154"/>
                  <a:pt x="106417" y="34508"/>
                  <a:pt x="102388" y="19623"/>
                </a:cubicBezTo>
                <a:cubicBezTo>
                  <a:pt x="98360" y="4738"/>
                  <a:pt x="92010" y="3946"/>
                  <a:pt x="76169" y="1433"/>
                </a:cubicBezTo>
                <a:cubicBezTo>
                  <a:pt x="60328" y="-1080"/>
                  <a:pt x="19087" y="-437"/>
                  <a:pt x="7343" y="4547"/>
                </a:cubicBezTo>
                <a:close/>
              </a:path>
            </a:pathLst>
          </a:custGeom>
          <a:solidFill>
            <a:schemeClr val="dk2"/>
          </a:solidFill>
          <a:ln>
            <a:noFill/>
          </a:ln>
        </p:spPr>
      </p:sp>
      <p:sp>
        <p:nvSpPr>
          <p:cNvPr id="31" name="Google Shape;31;p5"/>
          <p:cNvSpPr txBox="1">
            <a:spLocks noGrp="1"/>
          </p:cNvSpPr>
          <p:nvPr>
            <p:ph type="subTitle" idx="1"/>
          </p:nvPr>
        </p:nvSpPr>
        <p:spPr>
          <a:xfrm>
            <a:off x="4738363" y="1774550"/>
            <a:ext cx="3492000" cy="2623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600"/>
              <a:buChar char="●"/>
              <a:defRPr sz="16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2" name="Google Shape;32;p5"/>
          <p:cNvSpPr txBox="1">
            <a:spLocks noGrp="1"/>
          </p:cNvSpPr>
          <p:nvPr>
            <p:ph type="subTitle" idx="2"/>
          </p:nvPr>
        </p:nvSpPr>
        <p:spPr>
          <a:xfrm>
            <a:off x="913638" y="1774550"/>
            <a:ext cx="3492000" cy="26235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1400"/>
              <a:buChar char="●"/>
              <a:defRPr sz="16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3" name="Google Shape;33;p5"/>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4"/>
        <p:cNvGrpSpPr/>
        <p:nvPr/>
      </p:nvGrpSpPr>
      <p:grpSpPr>
        <a:xfrm>
          <a:off x="0" y="0"/>
          <a:ext cx="0" cy="0"/>
          <a:chOff x="0" y="0"/>
          <a:chExt cx="0" cy="0"/>
        </a:xfrm>
      </p:grpSpPr>
      <p:sp>
        <p:nvSpPr>
          <p:cNvPr id="35" name="Google Shape;35;p6"/>
          <p:cNvSpPr/>
          <p:nvPr/>
        </p:nvSpPr>
        <p:spPr>
          <a:xfrm>
            <a:off x="8595513" y="503076"/>
            <a:ext cx="1621250" cy="5029900"/>
          </a:xfrm>
          <a:custGeom>
            <a:avLst/>
            <a:gdLst/>
            <a:ahLst/>
            <a:cxnLst/>
            <a:rect l="l" t="t" r="r" b="b"/>
            <a:pathLst>
              <a:path w="64850" h="201196" extrusionOk="0">
                <a:moveTo>
                  <a:pt x="46096" y="6628"/>
                </a:moveTo>
                <a:cubicBezTo>
                  <a:pt x="36504" y="-3100"/>
                  <a:pt x="13130" y="-2424"/>
                  <a:pt x="5564" y="10681"/>
                </a:cubicBezTo>
                <a:cubicBezTo>
                  <a:pt x="-2002" y="23786"/>
                  <a:pt x="160" y="62697"/>
                  <a:pt x="700" y="85260"/>
                </a:cubicBezTo>
                <a:cubicBezTo>
                  <a:pt x="1241" y="107823"/>
                  <a:pt x="8132" y="131061"/>
                  <a:pt x="8807" y="146058"/>
                </a:cubicBezTo>
                <a:cubicBezTo>
                  <a:pt x="9483" y="161055"/>
                  <a:pt x="2186" y="166189"/>
                  <a:pt x="4753" y="175241"/>
                </a:cubicBezTo>
                <a:cubicBezTo>
                  <a:pt x="7320" y="184293"/>
                  <a:pt x="15022" y="199155"/>
                  <a:pt x="24209" y="200371"/>
                </a:cubicBezTo>
                <a:cubicBezTo>
                  <a:pt x="33396" y="201587"/>
                  <a:pt x="53392" y="204424"/>
                  <a:pt x="59877" y="182537"/>
                </a:cubicBezTo>
                <a:cubicBezTo>
                  <a:pt x="66362" y="160650"/>
                  <a:pt x="65416" y="98365"/>
                  <a:pt x="63119" y="69047"/>
                </a:cubicBezTo>
                <a:cubicBezTo>
                  <a:pt x="60822" y="39729"/>
                  <a:pt x="55689" y="16356"/>
                  <a:pt x="46096" y="6628"/>
                </a:cubicBezTo>
                <a:close/>
              </a:path>
            </a:pathLst>
          </a:custGeom>
          <a:solidFill>
            <a:schemeClr val="dk2"/>
          </a:solidFill>
          <a:ln>
            <a:noFill/>
          </a:ln>
        </p:spPr>
      </p:sp>
      <p:sp>
        <p:nvSpPr>
          <p:cNvPr id="36" name="Google Shape;36;p6"/>
          <p:cNvSpPr/>
          <p:nvPr/>
        </p:nvSpPr>
        <p:spPr>
          <a:xfrm rot="1548076">
            <a:off x="-329852" y="4562284"/>
            <a:ext cx="1049880" cy="1135819"/>
          </a:xfrm>
          <a:custGeom>
            <a:avLst/>
            <a:gdLst/>
            <a:ahLst/>
            <a:cxnLst/>
            <a:rect l="l" t="t" r="r" b="b"/>
            <a:pathLst>
              <a:path w="69158" h="74819" extrusionOk="0">
                <a:moveTo>
                  <a:pt x="53722" y="71982"/>
                </a:moveTo>
                <a:cubicBezTo>
                  <a:pt x="62099" y="67118"/>
                  <a:pt x="65612" y="52797"/>
                  <a:pt x="67503" y="41988"/>
                </a:cubicBezTo>
                <a:cubicBezTo>
                  <a:pt x="69395" y="31180"/>
                  <a:pt x="70340" y="14021"/>
                  <a:pt x="65071" y="7131"/>
                </a:cubicBezTo>
                <a:cubicBezTo>
                  <a:pt x="59802" y="241"/>
                  <a:pt x="42779" y="-975"/>
                  <a:pt x="35888" y="646"/>
                </a:cubicBezTo>
                <a:cubicBezTo>
                  <a:pt x="28998" y="2267"/>
                  <a:pt x="28997" y="13211"/>
                  <a:pt x="23728" y="16859"/>
                </a:cubicBezTo>
                <a:cubicBezTo>
                  <a:pt x="18459" y="20507"/>
                  <a:pt x="8056" y="16588"/>
                  <a:pt x="4273" y="22533"/>
                </a:cubicBezTo>
                <a:cubicBezTo>
                  <a:pt x="490" y="28478"/>
                  <a:pt x="-1132" y="44421"/>
                  <a:pt x="1030" y="52527"/>
                </a:cubicBezTo>
                <a:cubicBezTo>
                  <a:pt x="3192" y="60633"/>
                  <a:pt x="8461" y="67929"/>
                  <a:pt x="17243" y="71171"/>
                </a:cubicBezTo>
                <a:cubicBezTo>
                  <a:pt x="26025" y="74414"/>
                  <a:pt x="45345" y="76846"/>
                  <a:pt x="53722" y="71982"/>
                </a:cubicBezTo>
                <a:close/>
              </a:path>
            </a:pathLst>
          </a:custGeom>
          <a:solidFill>
            <a:schemeClr val="dk2"/>
          </a:solidFill>
          <a:ln>
            <a:noFill/>
          </a:ln>
        </p:spPr>
      </p:sp>
      <p:sp>
        <p:nvSpPr>
          <p:cNvPr id="37" name="Google Shape;37;p6"/>
          <p:cNvSpPr/>
          <p:nvPr/>
        </p:nvSpPr>
        <p:spPr>
          <a:xfrm>
            <a:off x="-495664" y="-694335"/>
            <a:ext cx="2081475" cy="1570825"/>
          </a:xfrm>
          <a:custGeom>
            <a:avLst/>
            <a:gdLst/>
            <a:ahLst/>
            <a:cxnLst/>
            <a:rect l="l" t="t" r="r" b="b"/>
            <a:pathLst>
              <a:path w="83259" h="62833" extrusionOk="0">
                <a:moveTo>
                  <a:pt x="372" y="48850"/>
                </a:moveTo>
                <a:cubicBezTo>
                  <a:pt x="1858" y="58578"/>
                  <a:pt x="19692" y="63441"/>
                  <a:pt x="27123" y="62630"/>
                </a:cubicBezTo>
                <a:cubicBezTo>
                  <a:pt x="34554" y="61819"/>
                  <a:pt x="38742" y="48174"/>
                  <a:pt x="44957" y="43986"/>
                </a:cubicBezTo>
                <a:cubicBezTo>
                  <a:pt x="51172" y="39798"/>
                  <a:pt x="58062" y="40879"/>
                  <a:pt x="64412" y="37501"/>
                </a:cubicBezTo>
                <a:cubicBezTo>
                  <a:pt x="70762" y="34123"/>
                  <a:pt x="82246" y="29260"/>
                  <a:pt x="83057" y="23720"/>
                </a:cubicBezTo>
                <a:cubicBezTo>
                  <a:pt x="83868" y="18181"/>
                  <a:pt x="80085" y="7507"/>
                  <a:pt x="69276" y="4264"/>
                </a:cubicBezTo>
                <a:cubicBezTo>
                  <a:pt x="58468" y="1021"/>
                  <a:pt x="29690" y="-3167"/>
                  <a:pt x="18206" y="4264"/>
                </a:cubicBezTo>
                <a:cubicBezTo>
                  <a:pt x="6722" y="11695"/>
                  <a:pt x="-1114" y="39122"/>
                  <a:pt x="372" y="48850"/>
                </a:cubicBezTo>
                <a:close/>
              </a:path>
            </a:pathLst>
          </a:custGeom>
          <a:noFill/>
          <a:ln w="38100" cap="flat" cmpd="sng">
            <a:solidFill>
              <a:schemeClr val="dk2"/>
            </a:solidFill>
            <a:prstDash val="solid"/>
            <a:round/>
            <a:headEnd type="none" w="med" len="med"/>
            <a:tailEnd type="none" w="med" len="med"/>
          </a:ln>
        </p:spPr>
      </p:sp>
      <p:sp>
        <p:nvSpPr>
          <p:cNvPr id="38" name="Google Shape;38;p6"/>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713224" y="474850"/>
            <a:ext cx="7717500" cy="691800"/>
          </a:xfrm>
          <a:prstGeom prst="rect">
            <a:avLst/>
          </a:prstGeom>
        </p:spPr>
        <p:txBody>
          <a:bodyPr spcFirstLastPara="1" wrap="square" lIns="91425" tIns="91425" rIns="91425" bIns="91425" anchor="t" anchorCtr="0">
            <a:noAutofit/>
          </a:bodyPr>
          <a:lstStyle>
            <a:lvl1pPr lvl="0" rtl="0">
              <a:spcBef>
                <a:spcPts val="0"/>
              </a:spcBef>
              <a:spcAft>
                <a:spcPts val="0"/>
              </a:spcAft>
              <a:buSzPts val="3300"/>
              <a:buNone/>
              <a:defRPr sz="31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1" name="Google Shape;41;p7"/>
          <p:cNvSpPr txBox="1">
            <a:spLocks noGrp="1"/>
          </p:cNvSpPr>
          <p:nvPr>
            <p:ph type="subTitle" idx="1"/>
          </p:nvPr>
        </p:nvSpPr>
        <p:spPr>
          <a:xfrm>
            <a:off x="713225" y="1319050"/>
            <a:ext cx="6743100" cy="23079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4"/>
              </a:buClr>
              <a:buSzPts val="1600"/>
              <a:buFont typeface="Nunito Light"/>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1600"/>
              </a:spcBef>
              <a:spcAft>
                <a:spcPts val="0"/>
              </a:spcAft>
              <a:buClr>
                <a:srgbClr val="E76A28"/>
              </a:buClr>
              <a:buSzPts val="1500"/>
              <a:buFont typeface="Nunito Light"/>
              <a:buChar char="■"/>
              <a:defRPr/>
            </a:lvl3pPr>
            <a:lvl4pPr lvl="3" algn="ctr" rtl="0">
              <a:lnSpc>
                <a:spcPct val="100000"/>
              </a:lnSpc>
              <a:spcBef>
                <a:spcPts val="1600"/>
              </a:spcBef>
              <a:spcAft>
                <a:spcPts val="0"/>
              </a:spcAft>
              <a:buClr>
                <a:srgbClr val="E76A28"/>
              </a:buClr>
              <a:buSzPts val="1500"/>
              <a:buFont typeface="Nunito Light"/>
              <a:buChar char="●"/>
              <a:defRPr/>
            </a:lvl4pPr>
            <a:lvl5pPr lvl="4" algn="ctr" rtl="0">
              <a:lnSpc>
                <a:spcPct val="100000"/>
              </a:lnSpc>
              <a:spcBef>
                <a:spcPts val="1600"/>
              </a:spcBef>
              <a:spcAft>
                <a:spcPts val="0"/>
              </a:spcAft>
              <a:buClr>
                <a:srgbClr val="E76A28"/>
              </a:buClr>
              <a:buSzPts val="1400"/>
              <a:buFont typeface="Nunito Light"/>
              <a:buChar char="○"/>
              <a:defRPr/>
            </a:lvl5pPr>
            <a:lvl6pPr lvl="5" algn="ctr" rtl="0">
              <a:lnSpc>
                <a:spcPct val="100000"/>
              </a:lnSpc>
              <a:spcBef>
                <a:spcPts val="1600"/>
              </a:spcBef>
              <a:spcAft>
                <a:spcPts val="0"/>
              </a:spcAft>
              <a:buClr>
                <a:srgbClr val="999999"/>
              </a:buClr>
              <a:buSzPts val="1400"/>
              <a:buFont typeface="Nunito Light"/>
              <a:buChar char="■"/>
              <a:defRPr/>
            </a:lvl6pPr>
            <a:lvl7pPr lvl="6" algn="ctr" rtl="0">
              <a:lnSpc>
                <a:spcPct val="100000"/>
              </a:lnSpc>
              <a:spcBef>
                <a:spcPts val="1600"/>
              </a:spcBef>
              <a:spcAft>
                <a:spcPts val="0"/>
              </a:spcAft>
              <a:buClr>
                <a:srgbClr val="999999"/>
              </a:buClr>
              <a:buSzPts val="1300"/>
              <a:buFont typeface="Nunito Light"/>
              <a:buChar char="●"/>
              <a:defRPr/>
            </a:lvl7pPr>
            <a:lvl8pPr lvl="7" algn="ctr" rtl="0">
              <a:lnSpc>
                <a:spcPct val="100000"/>
              </a:lnSpc>
              <a:spcBef>
                <a:spcPts val="1600"/>
              </a:spcBef>
              <a:spcAft>
                <a:spcPts val="0"/>
              </a:spcAft>
              <a:buClr>
                <a:srgbClr val="999999"/>
              </a:buClr>
              <a:buSzPts val="1300"/>
              <a:buFont typeface="Nunito Light"/>
              <a:buChar char="○"/>
              <a:defRPr/>
            </a:lvl8pPr>
            <a:lvl9pPr lvl="8" algn="ctr" rtl="0">
              <a:lnSpc>
                <a:spcPct val="100000"/>
              </a:lnSpc>
              <a:spcBef>
                <a:spcPts val="1600"/>
              </a:spcBef>
              <a:spcAft>
                <a:spcPts val="1600"/>
              </a:spcAft>
              <a:buClr>
                <a:srgbClr val="999999"/>
              </a:buClr>
              <a:buSzPts val="1400"/>
              <a:buFont typeface="Nunito Light"/>
              <a:buChar char="■"/>
              <a:defRPr/>
            </a:lvl9pPr>
          </a:lstStyle>
          <a:p>
            <a:endParaRPr/>
          </a:p>
        </p:txBody>
      </p:sp>
      <p:sp>
        <p:nvSpPr>
          <p:cNvPr id="42" name="Google Shape;42;p7"/>
          <p:cNvSpPr/>
          <p:nvPr/>
        </p:nvSpPr>
        <p:spPr>
          <a:xfrm>
            <a:off x="-335864" y="3396240"/>
            <a:ext cx="1696225" cy="2154100"/>
          </a:xfrm>
          <a:custGeom>
            <a:avLst/>
            <a:gdLst/>
            <a:ahLst/>
            <a:cxnLst/>
            <a:rect l="l" t="t" r="r" b="b"/>
            <a:pathLst>
              <a:path w="67849" h="86164" extrusionOk="0">
                <a:moveTo>
                  <a:pt x="54778" y="85454"/>
                </a:moveTo>
                <a:cubicBezTo>
                  <a:pt x="65316" y="83563"/>
                  <a:pt x="68153" y="73025"/>
                  <a:pt x="67748" y="65999"/>
                </a:cubicBezTo>
                <a:cubicBezTo>
                  <a:pt x="67343" y="58974"/>
                  <a:pt x="58426" y="48840"/>
                  <a:pt x="52346" y="43301"/>
                </a:cubicBezTo>
                <a:cubicBezTo>
                  <a:pt x="46266" y="37762"/>
                  <a:pt x="34782" y="37762"/>
                  <a:pt x="31269" y="32763"/>
                </a:cubicBezTo>
                <a:cubicBezTo>
                  <a:pt x="27756" y="27764"/>
                  <a:pt x="32620" y="18576"/>
                  <a:pt x="31269" y="13307"/>
                </a:cubicBezTo>
                <a:cubicBezTo>
                  <a:pt x="29918" y="8038"/>
                  <a:pt x="27351" y="2499"/>
                  <a:pt x="23163" y="1148"/>
                </a:cubicBezTo>
                <a:cubicBezTo>
                  <a:pt x="18975" y="-203"/>
                  <a:pt x="9517" y="-744"/>
                  <a:pt x="6139" y="5201"/>
                </a:cubicBezTo>
                <a:cubicBezTo>
                  <a:pt x="2761" y="11146"/>
                  <a:pt x="3167" y="24792"/>
                  <a:pt x="2897" y="36816"/>
                </a:cubicBezTo>
                <a:cubicBezTo>
                  <a:pt x="2627" y="48841"/>
                  <a:pt x="-4129" y="69242"/>
                  <a:pt x="4518" y="77348"/>
                </a:cubicBezTo>
                <a:cubicBezTo>
                  <a:pt x="13165" y="85454"/>
                  <a:pt x="44240" y="87346"/>
                  <a:pt x="54778" y="85454"/>
                </a:cubicBezTo>
                <a:close/>
              </a:path>
            </a:pathLst>
          </a:custGeom>
          <a:solidFill>
            <a:schemeClr val="dk2"/>
          </a:solidFill>
          <a:ln>
            <a:noFill/>
          </a:ln>
        </p:spPr>
      </p:sp>
      <p:sp>
        <p:nvSpPr>
          <p:cNvPr id="43" name="Google Shape;43;p7"/>
          <p:cNvSpPr/>
          <p:nvPr/>
        </p:nvSpPr>
        <p:spPr>
          <a:xfrm>
            <a:off x="8562050" y="123485"/>
            <a:ext cx="1967800" cy="4612425"/>
          </a:xfrm>
          <a:custGeom>
            <a:avLst/>
            <a:gdLst/>
            <a:ahLst/>
            <a:cxnLst/>
            <a:rect l="l" t="t" r="r" b="b"/>
            <a:pathLst>
              <a:path w="78712" h="184497" extrusionOk="0">
                <a:moveTo>
                  <a:pt x="34465" y="735"/>
                </a:moveTo>
                <a:cubicBezTo>
                  <a:pt x="22576" y="-3994"/>
                  <a:pt x="5822" y="19921"/>
                  <a:pt x="2039" y="33972"/>
                </a:cubicBezTo>
                <a:cubicBezTo>
                  <a:pt x="-1744" y="48023"/>
                  <a:pt x="12037" y="66262"/>
                  <a:pt x="11767" y="85042"/>
                </a:cubicBezTo>
                <a:cubicBezTo>
                  <a:pt x="11497" y="103822"/>
                  <a:pt x="-2284" y="130167"/>
                  <a:pt x="418" y="146650"/>
                </a:cubicBezTo>
                <a:cubicBezTo>
                  <a:pt x="3120" y="163133"/>
                  <a:pt x="15821" y="181778"/>
                  <a:pt x="27980" y="183940"/>
                </a:cubicBezTo>
                <a:cubicBezTo>
                  <a:pt x="40140" y="186102"/>
                  <a:pt x="65809" y="179887"/>
                  <a:pt x="73375" y="159621"/>
                </a:cubicBezTo>
                <a:cubicBezTo>
                  <a:pt x="80941" y="139355"/>
                  <a:pt x="79860" y="88825"/>
                  <a:pt x="73375" y="62344"/>
                </a:cubicBezTo>
                <a:cubicBezTo>
                  <a:pt x="66890" y="35863"/>
                  <a:pt x="46354" y="5464"/>
                  <a:pt x="34465" y="735"/>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6" name="Google Shape;46;p8"/>
          <p:cNvSpPr/>
          <p:nvPr/>
        </p:nvSpPr>
        <p:spPr>
          <a:xfrm>
            <a:off x="-640905" y="-689425"/>
            <a:ext cx="3541175" cy="1810650"/>
          </a:xfrm>
          <a:custGeom>
            <a:avLst/>
            <a:gdLst/>
            <a:ahLst/>
            <a:cxnLst/>
            <a:rect l="l" t="t" r="r" b="b"/>
            <a:pathLst>
              <a:path w="141647" h="72426" extrusionOk="0">
                <a:moveTo>
                  <a:pt x="7802" y="65677"/>
                </a:moveTo>
                <a:cubicBezTo>
                  <a:pt x="14017" y="75135"/>
                  <a:pt x="34689" y="73108"/>
                  <a:pt x="44281" y="68920"/>
                </a:cubicBezTo>
                <a:cubicBezTo>
                  <a:pt x="53874" y="64732"/>
                  <a:pt x="58737" y="46222"/>
                  <a:pt x="65357" y="40547"/>
                </a:cubicBezTo>
                <a:cubicBezTo>
                  <a:pt x="71977" y="34873"/>
                  <a:pt x="72653" y="34198"/>
                  <a:pt x="84002" y="34873"/>
                </a:cubicBezTo>
                <a:cubicBezTo>
                  <a:pt x="95351" y="35549"/>
                  <a:pt x="124669" y="48653"/>
                  <a:pt x="133451" y="44600"/>
                </a:cubicBezTo>
                <a:cubicBezTo>
                  <a:pt x="142233" y="40547"/>
                  <a:pt x="144935" y="17985"/>
                  <a:pt x="136693" y="10554"/>
                </a:cubicBezTo>
                <a:cubicBezTo>
                  <a:pt x="128452" y="3123"/>
                  <a:pt x="105619" y="-255"/>
                  <a:pt x="84002" y="15"/>
                </a:cubicBezTo>
                <a:cubicBezTo>
                  <a:pt x="62385" y="285"/>
                  <a:pt x="19691" y="1231"/>
                  <a:pt x="6991" y="12175"/>
                </a:cubicBezTo>
                <a:cubicBezTo>
                  <a:pt x="-5709" y="23119"/>
                  <a:pt x="1587" y="56220"/>
                  <a:pt x="7802" y="65677"/>
                </a:cubicBezTo>
                <a:close/>
              </a:path>
            </a:pathLst>
          </a:custGeom>
          <a:solidFill>
            <a:schemeClr val="dk2"/>
          </a:solidFill>
          <a:ln>
            <a:noFill/>
          </a:ln>
        </p:spPr>
      </p:sp>
      <p:sp>
        <p:nvSpPr>
          <p:cNvPr id="47" name="Google Shape;47;p8"/>
          <p:cNvSpPr/>
          <p:nvPr/>
        </p:nvSpPr>
        <p:spPr>
          <a:xfrm>
            <a:off x="8284553" y="2713961"/>
            <a:ext cx="1403400" cy="2671300"/>
          </a:xfrm>
          <a:custGeom>
            <a:avLst/>
            <a:gdLst/>
            <a:ahLst/>
            <a:cxnLst/>
            <a:rect l="l" t="t" r="r" b="b"/>
            <a:pathLst>
              <a:path w="56136" h="106852" extrusionOk="0">
                <a:moveTo>
                  <a:pt x="50429" y="10606"/>
                </a:moveTo>
                <a:cubicBezTo>
                  <a:pt x="44484" y="2905"/>
                  <a:pt x="27595" y="-202"/>
                  <a:pt x="19624" y="68"/>
                </a:cubicBezTo>
                <a:cubicBezTo>
                  <a:pt x="11653" y="338"/>
                  <a:pt x="3141" y="4256"/>
                  <a:pt x="2601" y="12227"/>
                </a:cubicBezTo>
                <a:cubicBezTo>
                  <a:pt x="2061" y="20198"/>
                  <a:pt x="16787" y="36411"/>
                  <a:pt x="16382" y="47895"/>
                </a:cubicBezTo>
                <a:cubicBezTo>
                  <a:pt x="15977" y="59379"/>
                  <a:pt x="845" y="71674"/>
                  <a:pt x="169" y="81131"/>
                </a:cubicBezTo>
                <a:cubicBezTo>
                  <a:pt x="-506" y="90589"/>
                  <a:pt x="3817" y="101668"/>
                  <a:pt x="12329" y="104640"/>
                </a:cubicBezTo>
                <a:cubicBezTo>
                  <a:pt x="20841" y="107612"/>
                  <a:pt x="44079" y="108693"/>
                  <a:pt x="51239" y="98965"/>
                </a:cubicBezTo>
                <a:cubicBezTo>
                  <a:pt x="58400" y="89237"/>
                  <a:pt x="55427" y="61001"/>
                  <a:pt x="55292" y="46274"/>
                </a:cubicBezTo>
                <a:cubicBezTo>
                  <a:pt x="55157" y="31548"/>
                  <a:pt x="56374" y="18307"/>
                  <a:pt x="50429" y="10606"/>
                </a:cubicBezTo>
                <a:close/>
              </a:path>
            </a:pathLst>
          </a:custGeom>
          <a:solidFill>
            <a:schemeClr val="dk2"/>
          </a:solidFill>
          <a:ln>
            <a:noFill/>
          </a:ln>
        </p:spPr>
      </p:sp>
      <p:sp>
        <p:nvSpPr>
          <p:cNvPr id="48" name="Google Shape;48;p8"/>
          <p:cNvSpPr/>
          <p:nvPr/>
        </p:nvSpPr>
        <p:spPr>
          <a:xfrm>
            <a:off x="-548653" y="3947627"/>
            <a:ext cx="2138050" cy="1500750"/>
          </a:xfrm>
          <a:custGeom>
            <a:avLst/>
            <a:gdLst/>
            <a:ahLst/>
            <a:cxnLst/>
            <a:rect l="l" t="t" r="r" b="b"/>
            <a:pathLst>
              <a:path w="85522" h="60030" extrusionOk="0">
                <a:moveTo>
                  <a:pt x="74637" y="59346"/>
                </a:moveTo>
                <a:cubicBezTo>
                  <a:pt x="87202" y="57049"/>
                  <a:pt x="87067" y="40431"/>
                  <a:pt x="82744" y="35027"/>
                </a:cubicBezTo>
                <a:cubicBezTo>
                  <a:pt x="78421" y="29623"/>
                  <a:pt x="55723" y="31245"/>
                  <a:pt x="48697" y="26921"/>
                </a:cubicBezTo>
                <a:cubicBezTo>
                  <a:pt x="41672" y="22598"/>
                  <a:pt x="45455" y="13545"/>
                  <a:pt x="40591" y="9086"/>
                </a:cubicBezTo>
                <a:cubicBezTo>
                  <a:pt x="35727" y="4627"/>
                  <a:pt x="25729" y="-507"/>
                  <a:pt x="19514" y="169"/>
                </a:cubicBezTo>
                <a:cubicBezTo>
                  <a:pt x="13299" y="845"/>
                  <a:pt x="5328" y="5034"/>
                  <a:pt x="3301" y="13140"/>
                </a:cubicBezTo>
                <a:cubicBezTo>
                  <a:pt x="1275" y="21247"/>
                  <a:pt x="-4534" y="41107"/>
                  <a:pt x="7355" y="48808"/>
                </a:cubicBezTo>
                <a:cubicBezTo>
                  <a:pt x="19244" y="56509"/>
                  <a:pt x="62072" y="61643"/>
                  <a:pt x="74637" y="5934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1" name="Google Shape;5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52" name="Google Shape;52;p9"/>
          <p:cNvSpPr/>
          <p:nvPr/>
        </p:nvSpPr>
        <p:spPr>
          <a:xfrm>
            <a:off x="8106597" y="1613175"/>
            <a:ext cx="1798375" cy="4045600"/>
          </a:xfrm>
          <a:custGeom>
            <a:avLst/>
            <a:gdLst/>
            <a:ahLst/>
            <a:cxnLst/>
            <a:rect l="l" t="t" r="r" b="b"/>
            <a:pathLst>
              <a:path w="71935" h="161824" extrusionOk="0">
                <a:moveTo>
                  <a:pt x="58357" y="17023"/>
                </a:moveTo>
                <a:cubicBezTo>
                  <a:pt x="51197" y="7025"/>
                  <a:pt x="37957" y="0"/>
                  <a:pt x="28364" y="0"/>
                </a:cubicBezTo>
                <a:cubicBezTo>
                  <a:pt x="18772" y="0"/>
                  <a:pt x="3234" y="4728"/>
                  <a:pt x="802" y="17023"/>
                </a:cubicBezTo>
                <a:cubicBezTo>
                  <a:pt x="-1630" y="29318"/>
                  <a:pt x="13367" y="57825"/>
                  <a:pt x="13772" y="73768"/>
                </a:cubicBezTo>
                <a:cubicBezTo>
                  <a:pt x="14177" y="89711"/>
                  <a:pt x="4990" y="100384"/>
                  <a:pt x="3234" y="112679"/>
                </a:cubicBezTo>
                <a:cubicBezTo>
                  <a:pt x="1478" y="124974"/>
                  <a:pt x="-2846" y="139430"/>
                  <a:pt x="3234" y="147536"/>
                </a:cubicBezTo>
                <a:cubicBezTo>
                  <a:pt x="9314" y="155642"/>
                  <a:pt x="29310" y="163344"/>
                  <a:pt x="39713" y="161317"/>
                </a:cubicBezTo>
                <a:cubicBezTo>
                  <a:pt x="50116" y="159290"/>
                  <a:pt x="60384" y="152264"/>
                  <a:pt x="65653" y="135376"/>
                </a:cubicBezTo>
                <a:cubicBezTo>
                  <a:pt x="70922" y="118488"/>
                  <a:pt x="72543" y="79713"/>
                  <a:pt x="71327" y="59987"/>
                </a:cubicBezTo>
                <a:cubicBezTo>
                  <a:pt x="70111" y="40262"/>
                  <a:pt x="65518" y="27021"/>
                  <a:pt x="58357" y="17023"/>
                </a:cubicBezTo>
                <a:close/>
              </a:path>
            </a:pathLst>
          </a:custGeom>
          <a:solidFill>
            <a:schemeClr val="dk2"/>
          </a:solidFill>
          <a:ln>
            <a:noFill/>
          </a:ln>
        </p:spPr>
      </p:sp>
      <p:sp>
        <p:nvSpPr>
          <p:cNvPr id="53" name="Google Shape;53;p9"/>
          <p:cNvSpPr/>
          <p:nvPr/>
        </p:nvSpPr>
        <p:spPr>
          <a:xfrm>
            <a:off x="-808002" y="-604251"/>
            <a:ext cx="1945425" cy="2096675"/>
          </a:xfrm>
          <a:custGeom>
            <a:avLst/>
            <a:gdLst/>
            <a:ahLst/>
            <a:cxnLst/>
            <a:rect l="l" t="t" r="r" b="b"/>
            <a:pathLst>
              <a:path w="77817" h="83867" extrusionOk="0">
                <a:moveTo>
                  <a:pt x="20160" y="61946"/>
                </a:moveTo>
                <a:cubicBezTo>
                  <a:pt x="26105" y="72484"/>
                  <a:pt x="29483" y="83698"/>
                  <a:pt x="36373" y="83833"/>
                </a:cubicBezTo>
                <a:cubicBezTo>
                  <a:pt x="43264" y="83968"/>
                  <a:pt x="56639" y="70457"/>
                  <a:pt x="61503" y="62756"/>
                </a:cubicBezTo>
                <a:cubicBezTo>
                  <a:pt x="66367" y="55055"/>
                  <a:pt x="62989" y="43977"/>
                  <a:pt x="65556" y="37627"/>
                </a:cubicBezTo>
                <a:cubicBezTo>
                  <a:pt x="68123" y="31277"/>
                  <a:pt x="75689" y="30331"/>
                  <a:pt x="76905" y="24656"/>
                </a:cubicBezTo>
                <a:cubicBezTo>
                  <a:pt x="78121" y="18982"/>
                  <a:pt x="78121" y="7363"/>
                  <a:pt x="72852" y="3580"/>
                </a:cubicBezTo>
                <a:cubicBezTo>
                  <a:pt x="67583" y="-203"/>
                  <a:pt x="57315" y="-878"/>
                  <a:pt x="45290" y="1959"/>
                </a:cubicBezTo>
                <a:cubicBezTo>
                  <a:pt x="33266" y="4796"/>
                  <a:pt x="4893" y="10605"/>
                  <a:pt x="705" y="20603"/>
                </a:cubicBezTo>
                <a:cubicBezTo>
                  <a:pt x="-3483" y="30601"/>
                  <a:pt x="14215" y="51408"/>
                  <a:pt x="20160" y="61946"/>
                </a:cubicBezTo>
                <a:close/>
              </a:path>
            </a:pathLst>
          </a:custGeom>
          <a:noFill/>
          <a:ln w="38100" cap="flat" cmpd="sng">
            <a:solidFill>
              <a:schemeClr val="dk2"/>
            </a:solidFill>
            <a:prstDash val="solid"/>
            <a:round/>
            <a:headEnd type="none" w="med" len="med"/>
            <a:tailEnd type="none" w="med" len="med"/>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720000" y="4014450"/>
            <a:ext cx="7704000" cy="5727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Font typeface="Calistoga"/>
              <a:buNone/>
              <a:defRPr>
                <a:latin typeface="Calistoga"/>
                <a:ea typeface="Calistoga"/>
                <a:cs typeface="Calistoga"/>
                <a:sym typeface="Calistoga"/>
              </a:defRPr>
            </a:lvl2pPr>
            <a:lvl3pPr lvl="2" algn="ctr" rtl="0">
              <a:spcBef>
                <a:spcPts val="0"/>
              </a:spcBef>
              <a:spcAft>
                <a:spcPts val="0"/>
              </a:spcAft>
              <a:buSzPts val="3500"/>
              <a:buFont typeface="Calistoga"/>
              <a:buNone/>
              <a:defRPr>
                <a:latin typeface="Calistoga"/>
                <a:ea typeface="Calistoga"/>
                <a:cs typeface="Calistoga"/>
                <a:sym typeface="Calistoga"/>
              </a:defRPr>
            </a:lvl3pPr>
            <a:lvl4pPr lvl="3" algn="ctr" rtl="0">
              <a:spcBef>
                <a:spcPts val="0"/>
              </a:spcBef>
              <a:spcAft>
                <a:spcPts val="0"/>
              </a:spcAft>
              <a:buSzPts val="3500"/>
              <a:buFont typeface="Calistoga"/>
              <a:buNone/>
              <a:defRPr>
                <a:latin typeface="Calistoga"/>
                <a:ea typeface="Calistoga"/>
                <a:cs typeface="Calistoga"/>
                <a:sym typeface="Calistoga"/>
              </a:defRPr>
            </a:lvl4pPr>
            <a:lvl5pPr lvl="4" algn="ctr" rtl="0">
              <a:spcBef>
                <a:spcPts val="0"/>
              </a:spcBef>
              <a:spcAft>
                <a:spcPts val="0"/>
              </a:spcAft>
              <a:buSzPts val="3500"/>
              <a:buFont typeface="Calistoga"/>
              <a:buNone/>
              <a:defRPr>
                <a:latin typeface="Calistoga"/>
                <a:ea typeface="Calistoga"/>
                <a:cs typeface="Calistoga"/>
                <a:sym typeface="Calistoga"/>
              </a:defRPr>
            </a:lvl5pPr>
            <a:lvl6pPr lvl="5" algn="ctr" rtl="0">
              <a:spcBef>
                <a:spcPts val="0"/>
              </a:spcBef>
              <a:spcAft>
                <a:spcPts val="0"/>
              </a:spcAft>
              <a:buSzPts val="3500"/>
              <a:buFont typeface="Calistoga"/>
              <a:buNone/>
              <a:defRPr>
                <a:latin typeface="Calistoga"/>
                <a:ea typeface="Calistoga"/>
                <a:cs typeface="Calistoga"/>
                <a:sym typeface="Calistoga"/>
              </a:defRPr>
            </a:lvl6pPr>
            <a:lvl7pPr lvl="6" algn="ctr" rtl="0">
              <a:spcBef>
                <a:spcPts val="0"/>
              </a:spcBef>
              <a:spcAft>
                <a:spcPts val="0"/>
              </a:spcAft>
              <a:buSzPts val="3500"/>
              <a:buFont typeface="Calistoga"/>
              <a:buNone/>
              <a:defRPr>
                <a:latin typeface="Calistoga"/>
                <a:ea typeface="Calistoga"/>
                <a:cs typeface="Calistoga"/>
                <a:sym typeface="Calistoga"/>
              </a:defRPr>
            </a:lvl7pPr>
            <a:lvl8pPr lvl="7" algn="ctr" rtl="0">
              <a:spcBef>
                <a:spcPts val="0"/>
              </a:spcBef>
              <a:spcAft>
                <a:spcPts val="0"/>
              </a:spcAft>
              <a:buSzPts val="3500"/>
              <a:buFont typeface="Calistoga"/>
              <a:buNone/>
              <a:defRPr>
                <a:latin typeface="Calistoga"/>
                <a:ea typeface="Calistoga"/>
                <a:cs typeface="Calistoga"/>
                <a:sym typeface="Calistoga"/>
              </a:defRPr>
            </a:lvl8pPr>
            <a:lvl9pPr lvl="8" algn="ctr" rtl="0">
              <a:spcBef>
                <a:spcPts val="0"/>
              </a:spcBef>
              <a:spcAft>
                <a:spcPts val="0"/>
              </a:spcAft>
              <a:buSzPts val="3500"/>
              <a:buFont typeface="Calistoga"/>
              <a:buNone/>
              <a:defRPr>
                <a:latin typeface="Calistoga"/>
                <a:ea typeface="Calistoga"/>
                <a:cs typeface="Calistoga"/>
                <a:sym typeface="Calistoga"/>
              </a:defRPr>
            </a:lvl9pPr>
          </a:lstStyle>
          <a:p>
            <a:endParaRPr/>
          </a:p>
        </p:txBody>
      </p:sp>
      <p:sp>
        <p:nvSpPr>
          <p:cNvPr id="56" name="Google Shape;56;p10"/>
          <p:cNvSpPr/>
          <p:nvPr/>
        </p:nvSpPr>
        <p:spPr>
          <a:xfrm>
            <a:off x="4849787" y="-438246"/>
            <a:ext cx="4724175" cy="1371125"/>
          </a:xfrm>
          <a:custGeom>
            <a:avLst/>
            <a:gdLst/>
            <a:ahLst/>
            <a:cxnLst/>
            <a:rect l="l" t="t" r="r" b="b"/>
            <a:pathLst>
              <a:path w="188967" h="54845" extrusionOk="0">
                <a:moveTo>
                  <a:pt x="10289" y="10234"/>
                </a:moveTo>
                <a:cubicBezTo>
                  <a:pt x="-10112" y="16179"/>
                  <a:pt x="4345" y="31311"/>
                  <a:pt x="15964" y="36175"/>
                </a:cubicBezTo>
                <a:cubicBezTo>
                  <a:pt x="27583" y="41039"/>
                  <a:pt x="57712" y="39687"/>
                  <a:pt x="80004" y="39417"/>
                </a:cubicBezTo>
                <a:cubicBezTo>
                  <a:pt x="102297" y="39147"/>
                  <a:pt x="135533" y="32121"/>
                  <a:pt x="149719" y="34553"/>
                </a:cubicBezTo>
                <a:cubicBezTo>
                  <a:pt x="163905" y="36985"/>
                  <a:pt x="159582" y="51577"/>
                  <a:pt x="165121" y="54009"/>
                </a:cubicBezTo>
                <a:cubicBezTo>
                  <a:pt x="170660" y="56441"/>
                  <a:pt x="179037" y="52793"/>
                  <a:pt x="182955" y="49145"/>
                </a:cubicBezTo>
                <a:cubicBezTo>
                  <a:pt x="186873" y="45497"/>
                  <a:pt x="189306" y="39417"/>
                  <a:pt x="188630" y="32121"/>
                </a:cubicBezTo>
                <a:cubicBezTo>
                  <a:pt x="187955" y="24825"/>
                  <a:pt x="187279" y="10639"/>
                  <a:pt x="178902" y="5370"/>
                </a:cubicBezTo>
                <a:cubicBezTo>
                  <a:pt x="170525" y="101"/>
                  <a:pt x="166472" y="-304"/>
                  <a:pt x="138370" y="507"/>
                </a:cubicBezTo>
                <a:cubicBezTo>
                  <a:pt x="110268" y="1318"/>
                  <a:pt x="30690" y="4289"/>
                  <a:pt x="10289" y="10234"/>
                </a:cubicBezTo>
                <a:close/>
              </a:path>
            </a:pathLst>
          </a:custGeom>
          <a:solidFill>
            <a:schemeClr val="dk2"/>
          </a:solidFill>
          <a:ln>
            <a:noFill/>
          </a:ln>
        </p:spPr>
      </p:sp>
      <p:sp>
        <p:nvSpPr>
          <p:cNvPr id="57" name="Google Shape;57;p10"/>
          <p:cNvSpPr/>
          <p:nvPr/>
        </p:nvSpPr>
        <p:spPr>
          <a:xfrm>
            <a:off x="-754917" y="-487549"/>
            <a:ext cx="2060275" cy="4930225"/>
          </a:xfrm>
          <a:custGeom>
            <a:avLst/>
            <a:gdLst/>
            <a:ahLst/>
            <a:cxnLst/>
            <a:rect l="l" t="t" r="r" b="b"/>
            <a:pathLst>
              <a:path w="82411" h="197209" extrusionOk="0">
                <a:moveTo>
                  <a:pt x="20469" y="196221"/>
                </a:moveTo>
                <a:cubicBezTo>
                  <a:pt x="26279" y="197977"/>
                  <a:pt x="42222" y="198248"/>
                  <a:pt x="46410" y="187304"/>
                </a:cubicBezTo>
                <a:cubicBezTo>
                  <a:pt x="50598" y="176360"/>
                  <a:pt x="44788" y="148123"/>
                  <a:pt x="45599" y="130559"/>
                </a:cubicBezTo>
                <a:cubicBezTo>
                  <a:pt x="46410" y="112995"/>
                  <a:pt x="46140" y="95161"/>
                  <a:pt x="51274" y="81921"/>
                </a:cubicBezTo>
                <a:cubicBezTo>
                  <a:pt x="56408" y="68681"/>
                  <a:pt x="71404" y="61115"/>
                  <a:pt x="76403" y="51117"/>
                </a:cubicBezTo>
                <a:cubicBezTo>
                  <a:pt x="81402" y="41119"/>
                  <a:pt x="83969" y="29500"/>
                  <a:pt x="81267" y="21934"/>
                </a:cubicBezTo>
                <a:cubicBezTo>
                  <a:pt x="78565" y="14368"/>
                  <a:pt x="71000" y="8423"/>
                  <a:pt x="60191" y="5721"/>
                </a:cubicBezTo>
                <a:cubicBezTo>
                  <a:pt x="49383" y="3019"/>
                  <a:pt x="26414" y="-5223"/>
                  <a:pt x="16416" y="5721"/>
                </a:cubicBezTo>
                <a:cubicBezTo>
                  <a:pt x="6418" y="16665"/>
                  <a:pt x="1014" y="42876"/>
                  <a:pt x="203" y="71383"/>
                </a:cubicBezTo>
                <a:cubicBezTo>
                  <a:pt x="-608" y="99891"/>
                  <a:pt x="8174" y="155960"/>
                  <a:pt x="11552" y="176766"/>
                </a:cubicBezTo>
                <a:cubicBezTo>
                  <a:pt x="14930" y="197572"/>
                  <a:pt x="14659" y="194465"/>
                  <a:pt x="20469" y="196221"/>
                </a:cubicBezTo>
                <a:close/>
              </a:path>
            </a:pathLst>
          </a:custGeom>
          <a:noFill/>
          <a:ln w="38100" cap="flat" cmpd="sng">
            <a:solidFill>
              <a:schemeClr val="dk2"/>
            </a:solidFill>
            <a:prstDash val="solid"/>
            <a:round/>
            <a:headEnd type="none" w="med" len="med"/>
            <a:tailEnd type="none" w="med" len="med"/>
          </a:ln>
        </p:spPr>
      </p:sp>
      <p:sp>
        <p:nvSpPr>
          <p:cNvPr id="58" name="Google Shape;58;p10"/>
          <p:cNvSpPr/>
          <p:nvPr/>
        </p:nvSpPr>
        <p:spPr>
          <a:xfrm>
            <a:off x="8416177" y="4308206"/>
            <a:ext cx="1093725" cy="1207525"/>
          </a:xfrm>
          <a:custGeom>
            <a:avLst/>
            <a:gdLst/>
            <a:ahLst/>
            <a:cxnLst/>
            <a:rect l="l" t="t" r="r" b="b"/>
            <a:pathLst>
              <a:path w="43749" h="48301" extrusionOk="0">
                <a:moveTo>
                  <a:pt x="41921" y="17361"/>
                </a:moveTo>
                <a:cubicBezTo>
                  <a:pt x="38543" y="10741"/>
                  <a:pt x="26249" y="1689"/>
                  <a:pt x="20034" y="338"/>
                </a:cubicBezTo>
                <a:cubicBezTo>
                  <a:pt x="13819" y="-1013"/>
                  <a:pt x="7740" y="3175"/>
                  <a:pt x="4632" y="9255"/>
                </a:cubicBezTo>
                <a:cubicBezTo>
                  <a:pt x="1525" y="15335"/>
                  <a:pt x="-1853" y="30332"/>
                  <a:pt x="1389" y="36817"/>
                </a:cubicBezTo>
                <a:cubicBezTo>
                  <a:pt x="4632" y="43302"/>
                  <a:pt x="17602" y="47626"/>
                  <a:pt x="24087" y="48166"/>
                </a:cubicBezTo>
                <a:cubicBezTo>
                  <a:pt x="30572" y="48706"/>
                  <a:pt x="37328" y="45193"/>
                  <a:pt x="40300" y="40059"/>
                </a:cubicBezTo>
                <a:cubicBezTo>
                  <a:pt x="43272" y="34925"/>
                  <a:pt x="45299" y="23981"/>
                  <a:pt x="41921" y="17361"/>
                </a:cubicBezTo>
                <a:close/>
              </a:path>
            </a:pathLst>
          </a:custGeom>
          <a:solidFill>
            <a:schemeClr val="dk2"/>
          </a:solidFill>
          <a:ln>
            <a:noFill/>
          </a:ln>
        </p:spPr>
      </p:sp>
      <p:sp>
        <p:nvSpPr>
          <p:cNvPr id="59" name="Google Shape;59;p10"/>
          <p:cNvSpPr/>
          <p:nvPr/>
        </p:nvSpPr>
        <p:spPr>
          <a:xfrm>
            <a:off x="8017842" y="539508"/>
            <a:ext cx="825850" cy="617275"/>
          </a:xfrm>
          <a:custGeom>
            <a:avLst/>
            <a:gdLst/>
            <a:ahLst/>
            <a:cxnLst/>
            <a:rect l="l" t="t" r="r" b="b"/>
            <a:pathLst>
              <a:path w="33034" h="24691" extrusionOk="0">
                <a:moveTo>
                  <a:pt x="32831" y="15673"/>
                </a:moveTo>
                <a:cubicBezTo>
                  <a:pt x="32021" y="12025"/>
                  <a:pt x="25265" y="5135"/>
                  <a:pt x="19861" y="2703"/>
                </a:cubicBezTo>
                <a:cubicBezTo>
                  <a:pt x="14457" y="271"/>
                  <a:pt x="2026" y="-675"/>
                  <a:pt x="405" y="1081"/>
                </a:cubicBezTo>
                <a:cubicBezTo>
                  <a:pt x="-1216" y="2837"/>
                  <a:pt x="6080" y="9323"/>
                  <a:pt x="10133" y="13241"/>
                </a:cubicBezTo>
                <a:cubicBezTo>
                  <a:pt x="14186" y="17159"/>
                  <a:pt x="20941" y="24185"/>
                  <a:pt x="24724" y="24590"/>
                </a:cubicBezTo>
                <a:cubicBezTo>
                  <a:pt x="28507" y="24995"/>
                  <a:pt x="33642" y="19321"/>
                  <a:pt x="32831" y="15673"/>
                </a:cubicBezTo>
                <a:close/>
              </a:path>
            </a:pathLst>
          </a:custGeom>
          <a:solidFill>
            <a:schemeClr val="dk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Candal"/>
              <a:buNone/>
              <a:defRPr sz="3500" b="1">
                <a:solidFill>
                  <a:schemeClr val="dk1"/>
                </a:solidFill>
                <a:latin typeface="Candal"/>
                <a:ea typeface="Candal"/>
                <a:cs typeface="Candal"/>
                <a:sym typeface="Candal"/>
              </a:defRPr>
            </a:lvl1pPr>
            <a:lvl2pPr lvl="1"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2pPr>
            <a:lvl3pPr lvl="2"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3pPr>
            <a:lvl4pPr lvl="3"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4pPr>
            <a:lvl5pPr lvl="4"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5pPr>
            <a:lvl6pPr lvl="5"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6pPr>
            <a:lvl7pPr lvl="6"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7pPr>
            <a:lvl8pPr lvl="7"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8pPr>
            <a:lvl9pPr lvl="8" rtl="0">
              <a:lnSpc>
                <a:spcPct val="115000"/>
              </a:lnSpc>
              <a:spcBef>
                <a:spcPts val="0"/>
              </a:spcBef>
              <a:spcAft>
                <a:spcPts val="0"/>
              </a:spcAft>
              <a:buClr>
                <a:schemeClr val="dk1"/>
              </a:buClr>
              <a:buSzPts val="3500"/>
              <a:buFont typeface="Candal"/>
              <a:buNone/>
              <a:defRPr sz="3500">
                <a:solidFill>
                  <a:schemeClr val="dk1"/>
                </a:solidFill>
                <a:latin typeface="Candal"/>
                <a:ea typeface="Candal"/>
                <a:cs typeface="Candal"/>
                <a:sym typeface="Candal"/>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4"/>
              </a:buClr>
              <a:buSzPts val="1400"/>
              <a:buFont typeface="Cabin"/>
              <a:buChar char="●"/>
              <a:defRPr>
                <a:solidFill>
                  <a:schemeClr val="dk1"/>
                </a:solidFill>
                <a:latin typeface="Cabin"/>
                <a:ea typeface="Cabin"/>
                <a:cs typeface="Cabin"/>
                <a:sym typeface="Cabin"/>
              </a:defRPr>
            </a:lvl1pPr>
            <a:lvl2pPr marL="914400" lvl="1"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2pPr>
            <a:lvl3pPr marL="1371600" lvl="2"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3pPr>
            <a:lvl4pPr marL="1828800" lvl="3"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4pPr>
            <a:lvl5pPr marL="2286000" lvl="4"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5pPr>
            <a:lvl6pPr marL="2743200" lvl="5"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6pPr>
            <a:lvl7pPr marL="3200400" lvl="6"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7pPr>
            <a:lvl8pPr marL="3657600" lvl="7" indent="-317500">
              <a:lnSpc>
                <a:spcPct val="115000"/>
              </a:lnSpc>
              <a:spcBef>
                <a:spcPts val="1600"/>
              </a:spcBef>
              <a:spcAft>
                <a:spcPts val="0"/>
              </a:spcAft>
              <a:buClr>
                <a:schemeClr val="dk1"/>
              </a:buClr>
              <a:buSzPts val="1400"/>
              <a:buFont typeface="Cabin"/>
              <a:buChar char="○"/>
              <a:defRPr>
                <a:solidFill>
                  <a:schemeClr val="dk1"/>
                </a:solidFill>
                <a:latin typeface="Cabin"/>
                <a:ea typeface="Cabin"/>
                <a:cs typeface="Cabin"/>
                <a:sym typeface="Cabin"/>
              </a:defRPr>
            </a:lvl8pPr>
            <a:lvl9pPr marL="4114800" lvl="8" indent="-317500">
              <a:lnSpc>
                <a:spcPct val="115000"/>
              </a:lnSpc>
              <a:spcBef>
                <a:spcPts val="1600"/>
              </a:spcBef>
              <a:spcAft>
                <a:spcPts val="1600"/>
              </a:spcAft>
              <a:buClr>
                <a:schemeClr val="dk1"/>
              </a:buClr>
              <a:buSzPts val="1400"/>
              <a:buFont typeface="Cabin"/>
              <a:buChar char="■"/>
              <a:defRPr>
                <a:solidFill>
                  <a:schemeClr val="dk1"/>
                </a:solidFill>
                <a:latin typeface="Cabin"/>
                <a:ea typeface="Cabin"/>
                <a:cs typeface="Cabin"/>
                <a:sym typeface="Cabi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 id="2147483662" r:id="rId14"/>
    <p:sldLayoutId id="2147483665" r:id="rId15"/>
    <p:sldLayoutId id="2147483666" r:id="rId16"/>
    <p:sldLayoutId id="2147483667" r:id="rId17"/>
    <p:sldLayoutId id="2147483668" r:id="rId18"/>
    <p:sldLayoutId id="2147483670" r:id="rId19"/>
    <p:sldLayoutId id="2147483671"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bprasad03/ludo_game" TargetMode="External"/><Relationship Id="rId3" Type="http://schemas.openxmlformats.org/officeDocument/2006/relationships/hyperlink" Target="https://www.pygame.org/docs/" TargetMode="External"/><Relationship Id="rId7" Type="http://schemas.openxmlformats.org/officeDocument/2006/relationships/hyperlink" Target="https://www.youtube.com/@CodingWithRuss"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hyperlink" Target="https://freesound.org/" TargetMode="External"/><Relationship Id="rId5" Type="http://schemas.openxmlformats.org/officeDocument/2006/relationships/hyperlink" Target="https://opengameart.org/" TargetMode="External"/><Relationship Id="rId4" Type="http://schemas.openxmlformats.org/officeDocument/2006/relationships/hyperlink" Target="https://docs.python.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8" Type="http://schemas.openxmlformats.org/officeDocument/2006/relationships/image" Target="../media/image42.svg"/><Relationship Id="rId7" Type="http://schemas.openxmlformats.org/officeDocument/2006/relationships/image" Target="../media/image6.png"/><Relationship Id="rId2" Type="http://schemas.openxmlformats.org/officeDocument/2006/relationships/image" Target="../media/image5.png"/><Relationship Id="rId16" Type="http://schemas.openxmlformats.org/officeDocument/2006/relationships/image" Target="../media/image50.svg"/><Relationship Id="rId1" Type="http://schemas.openxmlformats.org/officeDocument/2006/relationships/slideLayout" Target="../slideLayouts/slideLayout11.xml"/><Relationship Id="rId6" Type="http://schemas.openxmlformats.org/officeDocument/2006/relationships/image" Target="../media/image40.svg"/><Relationship Id="rId11" Type="http://schemas.openxmlformats.org/officeDocument/2006/relationships/image" Target="../media/image8.png"/><Relationship Id="rId15" Type="http://schemas.openxmlformats.org/officeDocument/2006/relationships/image" Target="../media/image9.png"/><Relationship Id="rId10" Type="http://schemas.openxmlformats.org/officeDocument/2006/relationships/image" Target="../media/image44.svg"/><Relationship Id="rId9" Type="http://schemas.openxmlformats.org/officeDocument/2006/relationships/image" Target="../media/image7.png"/><Relationship Id="rId14" Type="http://schemas.openxmlformats.org/officeDocument/2006/relationships/image" Target="../media/image48.sv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9"/>
          <p:cNvSpPr txBox="1">
            <a:spLocks noGrp="1"/>
          </p:cNvSpPr>
          <p:nvPr>
            <p:ph type="ctrTitle"/>
          </p:nvPr>
        </p:nvSpPr>
        <p:spPr>
          <a:xfrm>
            <a:off x="1155124" y="1519800"/>
            <a:ext cx="6280578" cy="2103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 dirty="0" smtClean="0"/>
              <a:t>Project </a:t>
            </a:r>
            <a:r>
              <a:rPr lang="es" dirty="0" smtClean="0">
                <a:solidFill>
                  <a:schemeClr val="accent4"/>
                </a:solidFill>
              </a:rPr>
              <a:t>Presentation</a:t>
            </a:r>
            <a:r>
              <a:rPr lang="en-IN" dirty="0">
                <a:solidFill>
                  <a:schemeClr val="accent4"/>
                </a:solidFill>
              </a:rPr>
              <a:t/>
            </a:r>
            <a:br>
              <a:rPr lang="en-IN" dirty="0">
                <a:solidFill>
                  <a:schemeClr val="accent4"/>
                </a:solidFill>
              </a:rPr>
            </a:br>
            <a:r>
              <a:rPr lang="en-IN" sz="1800" dirty="0" smtClean="0">
                <a:solidFill>
                  <a:schemeClr val="tx1"/>
                </a:solidFill>
              </a:rPr>
              <a:t>presented by </a:t>
            </a:r>
            <a:r>
              <a:rPr lang="en-IN" sz="1800" dirty="0" err="1" smtClean="0">
                <a:solidFill>
                  <a:schemeClr val="tx1"/>
                </a:solidFill>
              </a:rPr>
              <a:t>Bablu</a:t>
            </a:r>
            <a:r>
              <a:rPr lang="en-IN" sz="1800" dirty="0" smtClean="0">
                <a:solidFill>
                  <a:schemeClr val="tx1"/>
                </a:solidFill>
              </a:rPr>
              <a:t> Prasad</a:t>
            </a:r>
            <a:endParaRPr sz="1800" dirty="0">
              <a:solidFill>
                <a:schemeClr val="tx1"/>
              </a:solidFill>
              <a:highlight>
                <a:schemeClr val="dk2"/>
              </a:highlight>
            </a:endParaRPr>
          </a:p>
        </p:txBody>
      </p:sp>
      <p:pic>
        <p:nvPicPr>
          <p:cNvPr id="89" name="Picture 88">
            <a:extLst>
              <a:ext uri="{FF2B5EF4-FFF2-40B4-BE49-F238E27FC236}">
                <a16:creationId xmlns:a16="http://schemas.microsoft.com/office/drawing/2014/main" id="{5C774D5F-6039-7751-5D59-13064026AE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3061853" cy="1084521"/>
          </a:xfrm>
          <a:prstGeom prst="rect">
            <a:avLst/>
          </a:prstGeom>
        </p:spPr>
      </p:pic>
      <p:pic>
        <p:nvPicPr>
          <p:cNvPr id="91" name="Picture 90">
            <a:extLst>
              <a:ext uri="{FF2B5EF4-FFF2-40B4-BE49-F238E27FC236}">
                <a16:creationId xmlns:a16="http://schemas.microsoft.com/office/drawing/2014/main" id="{D310B3FB-22C4-7357-DDB5-45445293D0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1805" y="0"/>
            <a:ext cx="2502195" cy="1212908"/>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3" name="Google Shape;593;p38"/>
          <p:cNvSpPr txBox="1">
            <a:spLocks noGrp="1"/>
          </p:cNvSpPr>
          <p:nvPr>
            <p:ph type="title"/>
          </p:nvPr>
        </p:nvSpPr>
        <p:spPr>
          <a:xfrm>
            <a:off x="621785" y="231010"/>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sz="3600" dirty="0" smtClean="0">
                <a:solidFill>
                  <a:schemeClr val="accent3">
                    <a:lumMod val="75000"/>
                  </a:schemeClr>
                </a:solidFill>
              </a:rPr>
              <a:t>Conclusion</a:t>
            </a:r>
            <a:endParaRPr sz="3600" dirty="0">
              <a:solidFill>
                <a:schemeClr val="accent3">
                  <a:lumMod val="75000"/>
                </a:schemeClr>
              </a:solidFill>
            </a:endParaRPr>
          </a:p>
        </p:txBody>
      </p:sp>
      <p:sp>
        <p:nvSpPr>
          <p:cNvPr id="8" name="Rectangle 5"/>
          <p:cNvSpPr>
            <a:spLocks noChangeArrowheads="1"/>
          </p:cNvSpPr>
          <p:nvPr/>
        </p:nvSpPr>
        <p:spPr bwMode="auto">
          <a:xfrm>
            <a:off x="873760" y="1083439"/>
            <a:ext cx="756920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Ludo game was successfully developed with interactive gameplay, a graphical board, and  token movements. Core mechanics like dice rolling, token movement, collision detection, and winning conditions were implemented. A modular, object-oriented design ensured scalability for adding players, themes, or advanced features, with reusable classes for tokens, dice, and the board. Engaging elements such as dynamic token movements, dice animations, and real-time updates were incorporated, along with features like safe zones and collision rules to adhere to classic Ludo rules. Rigorous testing ensured smooth performance and a polished user experience across various scenarios.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9"/>
          <p:cNvSpPr txBox="1">
            <a:spLocks noGrp="1"/>
          </p:cNvSpPr>
          <p:nvPr>
            <p:ph type="title"/>
          </p:nvPr>
        </p:nvSpPr>
        <p:spPr>
          <a:xfrm>
            <a:off x="2402958" y="0"/>
            <a:ext cx="3373038" cy="78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Limitations</a:t>
            </a:r>
            <a:endParaRPr dirty="0"/>
          </a:p>
        </p:txBody>
      </p:sp>
      <p:sp>
        <p:nvSpPr>
          <p:cNvPr id="3" name="Rectangle 2"/>
          <p:cNvSpPr/>
          <p:nvPr/>
        </p:nvSpPr>
        <p:spPr>
          <a:xfrm>
            <a:off x="680483" y="886047"/>
            <a:ext cx="6060558" cy="3600986"/>
          </a:xfrm>
          <a:prstGeom prst="rect">
            <a:avLst/>
          </a:prstGeom>
        </p:spPr>
        <p:txBody>
          <a:bodyPr wrap="square">
            <a:spAutoFit/>
          </a:bodyPr>
          <a:lstStyle/>
          <a:p>
            <a:r>
              <a:rPr lang="en-US" sz="1200" b="1" dirty="0">
                <a:solidFill>
                  <a:schemeClr val="tx1"/>
                </a:solidFill>
                <a:latin typeface="ui-sans-serif"/>
              </a:rPr>
              <a:t>Limited Features and Gameplay Depth:</a:t>
            </a:r>
            <a:r>
              <a:rPr lang="en-US" sz="1200" dirty="0">
                <a:solidFill>
                  <a:schemeClr val="tx1"/>
                </a:solidFill>
                <a:latin typeface="ui-sans-serif"/>
              </a:rPr>
              <a:t/>
            </a:r>
            <a:br>
              <a:rPr lang="en-US" sz="1200" dirty="0">
                <a:solidFill>
                  <a:schemeClr val="tx1"/>
                </a:solidFill>
                <a:latin typeface="ui-sans-serif"/>
              </a:rPr>
            </a:br>
            <a:r>
              <a:rPr lang="en-US" sz="1200" dirty="0">
                <a:solidFill>
                  <a:schemeClr val="tx1"/>
                </a:solidFill>
                <a:latin typeface="ui-sans-serif"/>
              </a:rPr>
              <a:t>The game focuses on core Ludo mechanics but lacks advanced features like AI difficulty levels, customizable game modes, or varied themes to enhance gameplay variety.</a:t>
            </a:r>
          </a:p>
          <a:p>
            <a:r>
              <a:rPr lang="en-US" sz="1200" b="1" dirty="0">
                <a:solidFill>
                  <a:schemeClr val="tx1"/>
                </a:solidFill>
                <a:latin typeface="ui-sans-serif"/>
              </a:rPr>
              <a:t>No Restart Option:</a:t>
            </a:r>
            <a:r>
              <a:rPr lang="en-US" sz="1200" dirty="0">
                <a:solidFill>
                  <a:schemeClr val="tx1"/>
                </a:solidFill>
                <a:latin typeface="ui-sans-serif"/>
              </a:rPr>
              <a:t/>
            </a:r>
            <a:br>
              <a:rPr lang="en-US" sz="1200" dirty="0">
                <a:solidFill>
                  <a:schemeClr val="tx1"/>
                </a:solidFill>
                <a:latin typeface="ui-sans-serif"/>
              </a:rPr>
            </a:br>
            <a:r>
              <a:rPr lang="en-US" sz="1200" dirty="0">
                <a:solidFill>
                  <a:schemeClr val="tx1"/>
                </a:solidFill>
                <a:latin typeface="ui-sans-serif"/>
              </a:rPr>
              <a:t>Once a game session ends, players cannot restart directly, requiring them to relaunch the game to play again.</a:t>
            </a:r>
          </a:p>
          <a:p>
            <a:r>
              <a:rPr lang="en-US" sz="1200" b="1" dirty="0">
                <a:solidFill>
                  <a:schemeClr val="tx1"/>
                </a:solidFill>
                <a:latin typeface="ui-sans-serif"/>
              </a:rPr>
              <a:t>Minimal Sound Effects:</a:t>
            </a:r>
            <a:r>
              <a:rPr lang="en-US" sz="1200" dirty="0">
                <a:solidFill>
                  <a:schemeClr val="tx1"/>
                </a:solidFill>
                <a:latin typeface="ui-sans-serif"/>
              </a:rPr>
              <a:t/>
            </a:r>
            <a:br>
              <a:rPr lang="en-US" sz="1200" dirty="0">
                <a:solidFill>
                  <a:schemeClr val="tx1"/>
                </a:solidFill>
                <a:latin typeface="ui-sans-serif"/>
              </a:rPr>
            </a:br>
            <a:r>
              <a:rPr lang="en-US" sz="1200" dirty="0">
                <a:solidFill>
                  <a:schemeClr val="tx1"/>
                </a:solidFill>
                <a:latin typeface="ui-sans-serif"/>
              </a:rPr>
              <a:t>The game does not include sound effects for events like dice rolls, token movements, or captures, reducing audio immersion.</a:t>
            </a:r>
          </a:p>
          <a:p>
            <a:r>
              <a:rPr lang="en-US" sz="1200" b="1" dirty="0">
                <a:solidFill>
                  <a:schemeClr val="tx1"/>
                </a:solidFill>
                <a:latin typeface="ui-sans-serif"/>
              </a:rPr>
              <a:t>Basic Animations:</a:t>
            </a:r>
            <a:r>
              <a:rPr lang="en-US" sz="1200" dirty="0">
                <a:solidFill>
                  <a:schemeClr val="tx1"/>
                </a:solidFill>
                <a:latin typeface="ui-sans-serif"/>
              </a:rPr>
              <a:t/>
            </a:r>
            <a:br>
              <a:rPr lang="en-US" sz="1200" dirty="0">
                <a:solidFill>
                  <a:schemeClr val="tx1"/>
                </a:solidFill>
                <a:latin typeface="ui-sans-serif"/>
              </a:rPr>
            </a:br>
            <a:r>
              <a:rPr lang="en-US" sz="1200" dirty="0">
                <a:solidFill>
                  <a:schemeClr val="tx1"/>
                </a:solidFill>
                <a:latin typeface="ui-sans-serif"/>
              </a:rPr>
              <a:t>While functional, the animations for dice rolls and token movements are minimal and could be enhanced for a more dynamic visual experience.</a:t>
            </a:r>
          </a:p>
          <a:p>
            <a:r>
              <a:rPr lang="en-US" sz="1200" b="1" dirty="0">
                <a:solidFill>
                  <a:schemeClr val="tx1"/>
                </a:solidFill>
                <a:latin typeface="ui-sans-serif"/>
              </a:rPr>
              <a:t>Single-Session Gameplay:</a:t>
            </a:r>
            <a:r>
              <a:rPr lang="en-US" sz="1200" dirty="0">
                <a:solidFill>
                  <a:schemeClr val="tx1"/>
                </a:solidFill>
                <a:latin typeface="ui-sans-serif"/>
              </a:rPr>
              <a:t/>
            </a:r>
            <a:br>
              <a:rPr lang="en-US" sz="1200" dirty="0">
                <a:solidFill>
                  <a:schemeClr val="tx1"/>
                </a:solidFill>
                <a:latin typeface="ui-sans-serif"/>
              </a:rPr>
            </a:br>
            <a:r>
              <a:rPr lang="en-US" sz="1200" dirty="0">
                <a:solidFill>
                  <a:schemeClr val="tx1"/>
                </a:solidFill>
                <a:latin typeface="ui-sans-serif"/>
              </a:rPr>
              <a:t>The game is designed for single-session play without features like saving progress or resuming previous games.</a:t>
            </a:r>
          </a:p>
          <a:p>
            <a:r>
              <a:rPr lang="en-US" sz="1200" b="1" dirty="0">
                <a:solidFill>
                  <a:schemeClr val="tx1"/>
                </a:solidFill>
                <a:latin typeface="ui-sans-serif"/>
              </a:rPr>
              <a:t>Static Game Setup:</a:t>
            </a:r>
            <a:r>
              <a:rPr lang="en-US" sz="1200" dirty="0">
                <a:solidFill>
                  <a:schemeClr val="tx1"/>
                </a:solidFill>
                <a:latin typeface="ui-sans-serif"/>
              </a:rPr>
              <a:t/>
            </a:r>
            <a:br>
              <a:rPr lang="en-US" sz="1200" dirty="0">
                <a:solidFill>
                  <a:schemeClr val="tx1"/>
                </a:solidFill>
                <a:latin typeface="ui-sans-serif"/>
              </a:rPr>
            </a:br>
            <a:r>
              <a:rPr lang="en-US" sz="1200" dirty="0">
                <a:solidFill>
                  <a:schemeClr val="tx1"/>
                </a:solidFill>
                <a:latin typeface="ui-sans-serif"/>
              </a:rPr>
              <a:t>Token movements and gameplay interactions follow fixed rules without dynamic variations, limiting </a:t>
            </a:r>
            <a:r>
              <a:rPr lang="en-US" sz="1200" dirty="0" err="1">
                <a:solidFill>
                  <a:schemeClr val="tx1"/>
                </a:solidFill>
                <a:latin typeface="ui-sans-serif"/>
              </a:rPr>
              <a:t>replayability</a:t>
            </a:r>
            <a:r>
              <a:rPr lang="en-US" sz="1200" dirty="0">
                <a:solidFill>
                  <a:schemeClr val="tx1"/>
                </a:solidFill>
                <a:latin typeface="ui-sans-serif"/>
              </a:rPr>
              <a:t> and surprise elements.</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1041" y="1748660"/>
            <a:ext cx="2271500" cy="187576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5"/>
        <p:cNvGrpSpPr/>
        <p:nvPr/>
      </p:nvGrpSpPr>
      <p:grpSpPr>
        <a:xfrm>
          <a:off x="0" y="0"/>
          <a:ext cx="0" cy="0"/>
          <a:chOff x="0" y="0"/>
          <a:chExt cx="0" cy="0"/>
        </a:xfrm>
      </p:grpSpPr>
      <p:sp>
        <p:nvSpPr>
          <p:cNvPr id="676" name="Google Shape;676;p40"/>
          <p:cNvSpPr txBox="1">
            <a:spLocks noGrp="1"/>
          </p:cNvSpPr>
          <p:nvPr>
            <p:ph type="title"/>
          </p:nvPr>
        </p:nvSpPr>
        <p:spPr>
          <a:xfrm>
            <a:off x="606587" y="0"/>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smtClean="0">
                <a:solidFill>
                  <a:schemeClr val="accent3">
                    <a:lumMod val="75000"/>
                  </a:schemeClr>
                </a:solidFill>
              </a:rPr>
              <a:t>Reference</a:t>
            </a:r>
            <a:endParaRPr dirty="0">
              <a:solidFill>
                <a:schemeClr val="accent3">
                  <a:lumMod val="75000"/>
                </a:schemeClr>
              </a:solidFill>
            </a:endParaRPr>
          </a:p>
        </p:txBody>
      </p:sp>
      <p:sp>
        <p:nvSpPr>
          <p:cNvPr id="3" name="Rectangle 2"/>
          <p:cNvSpPr/>
          <p:nvPr/>
        </p:nvSpPr>
        <p:spPr>
          <a:xfrm>
            <a:off x="1616148" y="645181"/>
            <a:ext cx="5181600" cy="4201150"/>
          </a:xfrm>
          <a:prstGeom prst="rect">
            <a:avLst/>
          </a:prstGeom>
        </p:spPr>
        <p:txBody>
          <a:bodyPr wrap="square">
            <a:spAutoFit/>
          </a:bodyPr>
          <a:lstStyle/>
          <a:p>
            <a:pPr lvl="0"/>
            <a:r>
              <a:rPr lang="en-IN" sz="1100" dirty="0" err="1">
                <a:solidFill>
                  <a:schemeClr val="dk1"/>
                </a:solidFill>
                <a:latin typeface="Cabin"/>
                <a:ea typeface="Cabin"/>
                <a:cs typeface="Cabin"/>
                <a:sym typeface="Cabin"/>
              </a:rPr>
              <a:t>Pygame</a:t>
            </a:r>
            <a:r>
              <a:rPr lang="en-IN" sz="1100" dirty="0">
                <a:solidFill>
                  <a:schemeClr val="dk1"/>
                </a:solidFill>
                <a:latin typeface="Cabin"/>
                <a:ea typeface="Cabin"/>
                <a:cs typeface="Cabin"/>
                <a:sym typeface="Cabin"/>
              </a:rPr>
              <a:t> Documentation:</a:t>
            </a:r>
          </a:p>
          <a:p>
            <a:pPr lvl="0"/>
            <a:r>
              <a:rPr lang="en-IN" sz="1100" dirty="0">
                <a:solidFill>
                  <a:schemeClr val="dk1"/>
                </a:solidFill>
                <a:latin typeface="Cabin"/>
                <a:ea typeface="Cabin"/>
                <a:cs typeface="Cabin"/>
                <a:sym typeface="Cabin"/>
              </a:rPr>
              <a:t>Comprehensive reference for </a:t>
            </a:r>
            <a:r>
              <a:rPr lang="en-IN" sz="1100" dirty="0" err="1">
                <a:solidFill>
                  <a:schemeClr val="dk1"/>
                </a:solidFill>
                <a:latin typeface="Cabin"/>
                <a:ea typeface="Cabin"/>
                <a:cs typeface="Cabin"/>
                <a:sym typeface="Cabin"/>
              </a:rPr>
              <a:t>Pygame</a:t>
            </a:r>
            <a:r>
              <a:rPr lang="en-IN" sz="1100" dirty="0">
                <a:solidFill>
                  <a:schemeClr val="dk1"/>
                </a:solidFill>
                <a:latin typeface="Cabin"/>
                <a:ea typeface="Cabin"/>
                <a:cs typeface="Cabin"/>
                <a:sym typeface="Cabin"/>
              </a:rPr>
              <a:t> features like sprite handling, collision detection, and sound integration.</a:t>
            </a:r>
          </a:p>
          <a:p>
            <a:pPr lvl="0"/>
            <a:r>
              <a:rPr lang="en-IN" sz="1100" dirty="0">
                <a:solidFill>
                  <a:schemeClr val="dk1"/>
                </a:solidFill>
                <a:latin typeface="Cabin"/>
                <a:ea typeface="Cabin"/>
                <a:cs typeface="Cabin"/>
                <a:sym typeface="Cabin"/>
                <a:hlinkClick r:id="rId3"/>
              </a:rPr>
              <a:t>https://www.pygame.org/docs/</a:t>
            </a:r>
            <a:r>
              <a:rPr lang="en-IN" sz="1100" dirty="0">
                <a:solidFill>
                  <a:schemeClr val="dk1"/>
                </a:solidFill>
                <a:latin typeface="Cabin"/>
                <a:ea typeface="Cabin"/>
                <a:cs typeface="Cabin"/>
                <a:sym typeface="Cabin"/>
              </a:rPr>
              <a:t> </a:t>
            </a:r>
          </a:p>
          <a:p>
            <a:pPr lvl="0"/>
            <a:endParaRPr lang="en-IN" sz="1100" dirty="0">
              <a:solidFill>
                <a:schemeClr val="dk1"/>
              </a:solidFill>
              <a:latin typeface="Cabin"/>
              <a:ea typeface="Cabin"/>
              <a:cs typeface="Cabin"/>
              <a:sym typeface="Cabin"/>
            </a:endParaRPr>
          </a:p>
          <a:p>
            <a:pPr lvl="0"/>
            <a:r>
              <a:rPr lang="en-IN" sz="1100" dirty="0">
                <a:solidFill>
                  <a:schemeClr val="dk1"/>
                </a:solidFill>
                <a:latin typeface="Cabin"/>
                <a:ea typeface="Cabin"/>
                <a:cs typeface="Cabin"/>
                <a:sym typeface="Cabin"/>
              </a:rPr>
              <a:t>Python Official Documentation:</a:t>
            </a:r>
          </a:p>
          <a:p>
            <a:pPr lvl="0"/>
            <a:r>
              <a:rPr lang="en-IN" sz="1100" dirty="0">
                <a:solidFill>
                  <a:schemeClr val="dk1"/>
                </a:solidFill>
                <a:latin typeface="Cabin"/>
                <a:ea typeface="Cabin"/>
                <a:cs typeface="Cabin"/>
                <a:sym typeface="Cabin"/>
              </a:rPr>
              <a:t>Standard library references for </a:t>
            </a:r>
            <a:r>
              <a:rPr lang="en-IN" sz="1100" dirty="0" err="1">
                <a:solidFill>
                  <a:schemeClr val="dk1"/>
                </a:solidFill>
                <a:latin typeface="Cabin"/>
                <a:ea typeface="Cabin"/>
                <a:cs typeface="Cabin"/>
                <a:sym typeface="Cabin"/>
              </a:rPr>
              <a:t>os</a:t>
            </a:r>
            <a:r>
              <a:rPr lang="en-IN" sz="1100" dirty="0">
                <a:solidFill>
                  <a:schemeClr val="dk1"/>
                </a:solidFill>
                <a:latin typeface="Cabin"/>
                <a:ea typeface="Cabin"/>
                <a:cs typeface="Cabin"/>
                <a:sym typeface="Cabin"/>
              </a:rPr>
              <a:t>, random, and csv modules.</a:t>
            </a:r>
          </a:p>
          <a:p>
            <a:pPr lvl="0"/>
            <a:r>
              <a:rPr lang="en-IN" sz="1100" dirty="0">
                <a:solidFill>
                  <a:schemeClr val="dk1"/>
                </a:solidFill>
                <a:latin typeface="Cabin"/>
                <a:ea typeface="Cabin"/>
                <a:cs typeface="Cabin"/>
                <a:sym typeface="Cabin"/>
                <a:hlinkClick r:id="rId4"/>
              </a:rPr>
              <a:t>https://docs.python.org/</a:t>
            </a:r>
            <a:r>
              <a:rPr lang="en-IN" sz="1100" dirty="0">
                <a:solidFill>
                  <a:schemeClr val="dk1"/>
                </a:solidFill>
                <a:latin typeface="Cabin"/>
                <a:ea typeface="Cabin"/>
                <a:cs typeface="Cabin"/>
                <a:sym typeface="Cabin"/>
              </a:rPr>
              <a:t> </a:t>
            </a:r>
          </a:p>
          <a:p>
            <a:pPr lvl="0"/>
            <a:endParaRPr lang="en-IN" sz="1100" dirty="0">
              <a:solidFill>
                <a:schemeClr val="dk1"/>
              </a:solidFill>
              <a:latin typeface="Cabin"/>
              <a:ea typeface="Cabin"/>
              <a:cs typeface="Cabin"/>
              <a:sym typeface="Cabin"/>
            </a:endParaRPr>
          </a:p>
          <a:p>
            <a:pPr lvl="0"/>
            <a:r>
              <a:rPr lang="en-IN" sz="1100" dirty="0">
                <a:solidFill>
                  <a:schemeClr val="dk1"/>
                </a:solidFill>
                <a:latin typeface="Cabin"/>
                <a:ea typeface="Cabin"/>
                <a:cs typeface="Cabin"/>
                <a:sym typeface="Cabin"/>
              </a:rPr>
              <a:t>OpenGameArt.org:</a:t>
            </a:r>
          </a:p>
          <a:p>
            <a:pPr lvl="0"/>
            <a:r>
              <a:rPr lang="en-IN" sz="1100" dirty="0">
                <a:solidFill>
                  <a:schemeClr val="dk1"/>
                </a:solidFill>
                <a:latin typeface="Cabin"/>
                <a:ea typeface="Cabin"/>
                <a:cs typeface="Cabin"/>
                <a:sym typeface="Cabin"/>
              </a:rPr>
              <a:t>Source for free and royalty-free 2D game assets.</a:t>
            </a:r>
          </a:p>
          <a:p>
            <a:pPr lvl="0"/>
            <a:r>
              <a:rPr lang="en-IN" sz="1100" dirty="0">
                <a:solidFill>
                  <a:schemeClr val="dk1"/>
                </a:solidFill>
                <a:latin typeface="Cabin"/>
                <a:ea typeface="Cabin"/>
                <a:cs typeface="Cabin"/>
                <a:sym typeface="Cabin"/>
                <a:hlinkClick r:id="rId5"/>
              </a:rPr>
              <a:t>https://opengameart.org/</a:t>
            </a:r>
            <a:r>
              <a:rPr lang="en-IN" sz="1100" dirty="0">
                <a:solidFill>
                  <a:schemeClr val="dk1"/>
                </a:solidFill>
                <a:latin typeface="Cabin"/>
                <a:ea typeface="Cabin"/>
                <a:cs typeface="Cabin"/>
                <a:sym typeface="Cabin"/>
              </a:rPr>
              <a:t> </a:t>
            </a:r>
          </a:p>
          <a:p>
            <a:pPr lvl="0"/>
            <a:endParaRPr lang="en-IN" sz="1100" dirty="0">
              <a:solidFill>
                <a:schemeClr val="dk1"/>
              </a:solidFill>
              <a:latin typeface="Cabin"/>
              <a:ea typeface="Cabin"/>
              <a:cs typeface="Cabin"/>
              <a:sym typeface="Cabin"/>
            </a:endParaRPr>
          </a:p>
          <a:p>
            <a:pPr lvl="0"/>
            <a:r>
              <a:rPr lang="en-IN" sz="1100" dirty="0">
                <a:solidFill>
                  <a:schemeClr val="dk1"/>
                </a:solidFill>
                <a:latin typeface="Cabin"/>
                <a:ea typeface="Cabin"/>
                <a:cs typeface="Cabin"/>
                <a:sym typeface="Cabin"/>
              </a:rPr>
              <a:t>Freesound.org:</a:t>
            </a:r>
          </a:p>
          <a:p>
            <a:pPr lvl="0"/>
            <a:r>
              <a:rPr lang="en-IN" sz="1100" dirty="0">
                <a:solidFill>
                  <a:schemeClr val="dk1"/>
                </a:solidFill>
                <a:latin typeface="Cabin"/>
                <a:ea typeface="Cabin"/>
                <a:cs typeface="Cabin"/>
                <a:sym typeface="Cabin"/>
              </a:rPr>
              <a:t>Repository for free sound effects and audio clips.</a:t>
            </a:r>
          </a:p>
          <a:p>
            <a:pPr lvl="0"/>
            <a:r>
              <a:rPr lang="en-IN" sz="1100" dirty="0">
                <a:solidFill>
                  <a:schemeClr val="dk1"/>
                </a:solidFill>
                <a:latin typeface="Cabin"/>
                <a:ea typeface="Cabin"/>
                <a:cs typeface="Cabin"/>
                <a:sym typeface="Cabin"/>
                <a:hlinkClick r:id="rId6"/>
              </a:rPr>
              <a:t>https://freesound.org/</a:t>
            </a:r>
            <a:r>
              <a:rPr lang="en-IN" sz="1100" dirty="0">
                <a:solidFill>
                  <a:schemeClr val="dk1"/>
                </a:solidFill>
                <a:latin typeface="Cabin"/>
                <a:ea typeface="Cabin"/>
                <a:cs typeface="Cabin"/>
                <a:sym typeface="Cabin"/>
              </a:rPr>
              <a:t> </a:t>
            </a:r>
          </a:p>
          <a:p>
            <a:pPr lvl="0"/>
            <a:endParaRPr lang="en-IN" sz="1100" dirty="0">
              <a:solidFill>
                <a:schemeClr val="dk1"/>
              </a:solidFill>
              <a:latin typeface="Cabin"/>
              <a:ea typeface="Cabin"/>
              <a:cs typeface="Cabin"/>
              <a:sym typeface="Cabin"/>
            </a:endParaRPr>
          </a:p>
          <a:p>
            <a:pPr lvl="0"/>
            <a:r>
              <a:rPr lang="en-IN" sz="1100" dirty="0">
                <a:solidFill>
                  <a:schemeClr val="dk1"/>
                </a:solidFill>
                <a:latin typeface="Cabin"/>
                <a:ea typeface="Cabin"/>
                <a:cs typeface="Cabin"/>
                <a:sym typeface="Cabin"/>
              </a:rPr>
              <a:t>Clear Code YouTube Channel:</a:t>
            </a:r>
          </a:p>
          <a:p>
            <a:pPr lvl="0"/>
            <a:r>
              <a:rPr lang="en-IN" sz="1100" dirty="0">
                <a:solidFill>
                  <a:schemeClr val="dk1"/>
                </a:solidFill>
                <a:latin typeface="Cabin"/>
                <a:ea typeface="Cabin"/>
                <a:cs typeface="Cabin"/>
                <a:sym typeface="Cabin"/>
              </a:rPr>
              <a:t>Tutorials on </a:t>
            </a:r>
            <a:r>
              <a:rPr lang="en-IN" sz="1100" dirty="0" err="1">
                <a:solidFill>
                  <a:schemeClr val="dk1"/>
                </a:solidFill>
                <a:latin typeface="Cabin"/>
                <a:ea typeface="Cabin"/>
                <a:cs typeface="Cabin"/>
                <a:sym typeface="Cabin"/>
              </a:rPr>
              <a:t>Pygame</a:t>
            </a:r>
            <a:r>
              <a:rPr lang="en-IN" sz="1100" dirty="0">
                <a:solidFill>
                  <a:schemeClr val="dk1"/>
                </a:solidFill>
                <a:latin typeface="Cabin"/>
                <a:ea typeface="Cabin"/>
                <a:cs typeface="Cabin"/>
                <a:sym typeface="Cabin"/>
              </a:rPr>
              <a:t> game development.</a:t>
            </a:r>
          </a:p>
          <a:p>
            <a:pPr lvl="0"/>
            <a:r>
              <a:rPr lang="en-IN" sz="1100" dirty="0">
                <a:solidFill>
                  <a:schemeClr val="dk1"/>
                </a:solidFill>
                <a:latin typeface="Cabin"/>
                <a:ea typeface="Cabin"/>
                <a:cs typeface="Cabin"/>
                <a:sym typeface="Cabin"/>
                <a:hlinkClick r:id="rId7"/>
              </a:rPr>
              <a:t>https://www.youtube.com/@CodingWithRuss</a:t>
            </a:r>
            <a:r>
              <a:rPr lang="en-IN" sz="1100" dirty="0">
                <a:solidFill>
                  <a:schemeClr val="dk1"/>
                </a:solidFill>
                <a:latin typeface="Cabin"/>
                <a:ea typeface="Cabin"/>
                <a:cs typeface="Cabin"/>
                <a:sym typeface="Cabin"/>
              </a:rPr>
              <a:t> </a:t>
            </a:r>
          </a:p>
          <a:p>
            <a:pPr lvl="0"/>
            <a:endParaRPr lang="en-IN" sz="1100" dirty="0">
              <a:solidFill>
                <a:schemeClr val="dk1"/>
              </a:solidFill>
              <a:latin typeface="Cabin"/>
              <a:ea typeface="Cabin"/>
              <a:cs typeface="Cabin"/>
              <a:sym typeface="Cabin"/>
            </a:endParaRPr>
          </a:p>
          <a:p>
            <a:pPr lvl="0"/>
            <a:r>
              <a:rPr lang="en-IN" sz="1100" dirty="0">
                <a:solidFill>
                  <a:schemeClr val="dk1"/>
                </a:solidFill>
                <a:latin typeface="Cabin"/>
                <a:ea typeface="Cabin"/>
                <a:cs typeface="Cabin"/>
                <a:sym typeface="Cabin"/>
              </a:rPr>
              <a:t>Project Git hub repository :</a:t>
            </a:r>
          </a:p>
          <a:p>
            <a:pPr lvl="0"/>
            <a:r>
              <a:rPr lang="en-IN" sz="1100" dirty="0">
                <a:solidFill>
                  <a:schemeClr val="dk1"/>
                </a:solidFill>
                <a:latin typeface="Cabin"/>
                <a:ea typeface="Cabin"/>
                <a:cs typeface="Cabin"/>
                <a:sym typeface="Cabin"/>
                <a:hlinkClick r:id="rId8"/>
              </a:rPr>
              <a:t>https://github.com/bprasad03/ludo_game</a:t>
            </a:r>
            <a:r>
              <a:rPr lang="en-IN" sz="1100" dirty="0">
                <a:solidFill>
                  <a:schemeClr val="dk1"/>
                </a:solidFill>
                <a:latin typeface="Cabin"/>
                <a:ea typeface="Cabin"/>
                <a:cs typeface="Cabin"/>
                <a:sym typeface="Cabin"/>
              </a:rPr>
              <a:t> </a:t>
            </a:r>
          </a:p>
          <a:p>
            <a:pPr lvl="0"/>
            <a:endParaRPr lang="en-IN" dirty="0">
              <a:solidFill>
                <a:schemeClr val="dk1"/>
              </a:solidFill>
              <a:latin typeface="Cabin"/>
              <a:ea typeface="Cabin"/>
              <a:cs typeface="Cabin"/>
              <a:sym typeface="Cabin"/>
            </a:endParaRPr>
          </a:p>
        </p:txBody>
      </p:sp>
      <p:grpSp>
        <p:nvGrpSpPr>
          <p:cNvPr id="7" name="Google Shape;1271;p50"/>
          <p:cNvGrpSpPr/>
          <p:nvPr/>
        </p:nvGrpSpPr>
        <p:grpSpPr>
          <a:xfrm>
            <a:off x="1373376" y="694800"/>
            <a:ext cx="144979" cy="90049"/>
            <a:chOff x="4923925" y="1877500"/>
            <a:chExt cx="59525" cy="36975"/>
          </a:xfrm>
        </p:grpSpPr>
        <p:sp>
          <p:nvSpPr>
            <p:cNvPr id="8" name="Google Shape;1272;p50"/>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273;p50"/>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1271;p50"/>
          <p:cNvGrpSpPr/>
          <p:nvPr/>
        </p:nvGrpSpPr>
        <p:grpSpPr>
          <a:xfrm>
            <a:off x="1347022" y="1577303"/>
            <a:ext cx="144979" cy="90049"/>
            <a:chOff x="4923925" y="1877500"/>
            <a:chExt cx="59525" cy="36975"/>
          </a:xfrm>
        </p:grpSpPr>
        <p:sp>
          <p:nvSpPr>
            <p:cNvPr id="11" name="Google Shape;1272;p50"/>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73;p50"/>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271;p50"/>
          <p:cNvGrpSpPr/>
          <p:nvPr/>
        </p:nvGrpSpPr>
        <p:grpSpPr>
          <a:xfrm>
            <a:off x="1340049" y="2268420"/>
            <a:ext cx="144979" cy="90049"/>
            <a:chOff x="4923925" y="1877500"/>
            <a:chExt cx="59525" cy="36975"/>
          </a:xfrm>
        </p:grpSpPr>
        <p:sp>
          <p:nvSpPr>
            <p:cNvPr id="14" name="Google Shape;1272;p50"/>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273;p50"/>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271;p50"/>
          <p:cNvGrpSpPr/>
          <p:nvPr/>
        </p:nvGrpSpPr>
        <p:grpSpPr>
          <a:xfrm>
            <a:off x="1347022" y="2914512"/>
            <a:ext cx="144979" cy="90049"/>
            <a:chOff x="4923925" y="1877500"/>
            <a:chExt cx="59525" cy="36975"/>
          </a:xfrm>
        </p:grpSpPr>
        <p:sp>
          <p:nvSpPr>
            <p:cNvPr id="17" name="Google Shape;1272;p50"/>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73;p50"/>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271;p50"/>
          <p:cNvGrpSpPr/>
          <p:nvPr/>
        </p:nvGrpSpPr>
        <p:grpSpPr>
          <a:xfrm>
            <a:off x="1353995" y="3560604"/>
            <a:ext cx="144979" cy="90049"/>
            <a:chOff x="4923925" y="1877500"/>
            <a:chExt cx="59525" cy="36975"/>
          </a:xfrm>
        </p:grpSpPr>
        <p:sp>
          <p:nvSpPr>
            <p:cNvPr id="20" name="Google Shape;1272;p50"/>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273;p50"/>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1271;p50"/>
          <p:cNvGrpSpPr/>
          <p:nvPr/>
        </p:nvGrpSpPr>
        <p:grpSpPr>
          <a:xfrm>
            <a:off x="1391320" y="4251721"/>
            <a:ext cx="144979" cy="90049"/>
            <a:chOff x="4923925" y="1877500"/>
            <a:chExt cx="59525" cy="36975"/>
          </a:xfrm>
        </p:grpSpPr>
        <p:sp>
          <p:nvSpPr>
            <p:cNvPr id="23" name="Google Shape;1272;p50"/>
            <p:cNvSpPr/>
            <p:nvPr/>
          </p:nvSpPr>
          <p:spPr>
            <a:xfrm>
              <a:off x="4923925" y="1877500"/>
              <a:ext cx="28875" cy="36975"/>
            </a:xfrm>
            <a:custGeom>
              <a:avLst/>
              <a:gdLst/>
              <a:ahLst/>
              <a:cxnLst/>
              <a:rect l="l" t="t" r="r" b="b"/>
              <a:pathLst>
                <a:path w="1155" h="1479" extrusionOk="0">
                  <a:moveTo>
                    <a:pt x="332" y="0"/>
                  </a:moveTo>
                  <a:cubicBezTo>
                    <a:pt x="116" y="0"/>
                    <a:pt x="1" y="260"/>
                    <a:pt x="159" y="419"/>
                  </a:cubicBezTo>
                  <a:lnTo>
                    <a:pt x="433" y="700"/>
                  </a:lnTo>
                  <a:cubicBezTo>
                    <a:pt x="455" y="722"/>
                    <a:pt x="455" y="758"/>
                    <a:pt x="433" y="779"/>
                  </a:cubicBezTo>
                  <a:lnTo>
                    <a:pt x="159" y="1053"/>
                  </a:lnTo>
                  <a:cubicBezTo>
                    <a:pt x="1" y="1212"/>
                    <a:pt x="116" y="1479"/>
                    <a:pt x="332" y="1479"/>
                  </a:cubicBezTo>
                  <a:cubicBezTo>
                    <a:pt x="397" y="1479"/>
                    <a:pt x="462" y="1450"/>
                    <a:pt x="506" y="1407"/>
                  </a:cubicBezTo>
                  <a:lnTo>
                    <a:pt x="1133" y="779"/>
                  </a:lnTo>
                  <a:cubicBezTo>
                    <a:pt x="1155" y="758"/>
                    <a:pt x="1155" y="722"/>
                    <a:pt x="1133" y="700"/>
                  </a:cubicBezTo>
                  <a:lnTo>
                    <a:pt x="506" y="73"/>
                  </a:lnTo>
                  <a:cubicBezTo>
                    <a:pt x="462" y="22"/>
                    <a:pt x="397" y="0"/>
                    <a:pt x="332"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273;p50"/>
            <p:cNvSpPr/>
            <p:nvPr/>
          </p:nvSpPr>
          <p:spPr>
            <a:xfrm>
              <a:off x="4954575" y="1877500"/>
              <a:ext cx="28875" cy="36975"/>
            </a:xfrm>
            <a:custGeom>
              <a:avLst/>
              <a:gdLst/>
              <a:ahLst/>
              <a:cxnLst/>
              <a:rect l="l" t="t" r="r" b="b"/>
              <a:pathLst>
                <a:path w="1155" h="1479" extrusionOk="0">
                  <a:moveTo>
                    <a:pt x="333" y="0"/>
                  </a:moveTo>
                  <a:cubicBezTo>
                    <a:pt x="116" y="0"/>
                    <a:pt x="1" y="260"/>
                    <a:pt x="159" y="419"/>
                  </a:cubicBezTo>
                  <a:lnTo>
                    <a:pt x="434" y="700"/>
                  </a:lnTo>
                  <a:cubicBezTo>
                    <a:pt x="455" y="722"/>
                    <a:pt x="455" y="758"/>
                    <a:pt x="434" y="779"/>
                  </a:cubicBezTo>
                  <a:lnTo>
                    <a:pt x="159" y="1053"/>
                  </a:lnTo>
                  <a:cubicBezTo>
                    <a:pt x="1" y="1212"/>
                    <a:pt x="116" y="1479"/>
                    <a:pt x="333" y="1479"/>
                  </a:cubicBezTo>
                  <a:cubicBezTo>
                    <a:pt x="397" y="1479"/>
                    <a:pt x="462" y="1450"/>
                    <a:pt x="506" y="1407"/>
                  </a:cubicBezTo>
                  <a:lnTo>
                    <a:pt x="1133" y="779"/>
                  </a:lnTo>
                  <a:cubicBezTo>
                    <a:pt x="1155" y="758"/>
                    <a:pt x="1155" y="722"/>
                    <a:pt x="1133" y="700"/>
                  </a:cubicBezTo>
                  <a:lnTo>
                    <a:pt x="506" y="73"/>
                  </a:lnTo>
                  <a:cubicBezTo>
                    <a:pt x="462" y="22"/>
                    <a:pt x="397" y="0"/>
                    <a:pt x="333" y="0"/>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3" name="Google Shape;1143;p45"/>
          <p:cNvSpPr txBox="1">
            <a:spLocks noGrp="1"/>
          </p:cNvSpPr>
          <p:nvPr>
            <p:ph type="title"/>
          </p:nvPr>
        </p:nvSpPr>
        <p:spPr>
          <a:xfrm>
            <a:off x="1219200" y="1857082"/>
            <a:ext cx="6304213" cy="9286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4400" dirty="0" smtClean="0"/>
              <a:t>Thank you </a:t>
            </a:r>
            <a:r>
              <a:rPr lang="es" sz="4400" dirty="0" smtClean="0">
                <a:solidFill>
                  <a:schemeClr val="accent3">
                    <a:lumMod val="75000"/>
                  </a:schemeClr>
                </a:solidFill>
              </a:rPr>
              <a:t>!</a:t>
            </a:r>
            <a:endParaRPr sz="4400" dirty="0">
              <a:solidFill>
                <a:schemeClr val="accent3">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idx="5"/>
          </p:nvPr>
        </p:nvSpPr>
        <p:spPr>
          <a:xfrm>
            <a:off x="632403" y="191315"/>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a:t>TABLE OF </a:t>
            </a:r>
            <a:r>
              <a:rPr lang="es" dirty="0">
                <a:solidFill>
                  <a:schemeClr val="accent4"/>
                </a:solidFill>
              </a:rPr>
              <a:t>CONTENTS</a:t>
            </a:r>
            <a:endParaRPr b="1" dirty="0">
              <a:solidFill>
                <a:schemeClr val="accent4"/>
              </a:solidFill>
            </a:endParaRPr>
          </a:p>
        </p:txBody>
      </p:sp>
      <p:sp>
        <p:nvSpPr>
          <p:cNvPr id="258" name="Google Shape;258;p30"/>
          <p:cNvSpPr txBox="1">
            <a:spLocks noGrp="1"/>
          </p:cNvSpPr>
          <p:nvPr>
            <p:ph type="title" idx="6"/>
          </p:nvPr>
        </p:nvSpPr>
        <p:spPr>
          <a:xfrm>
            <a:off x="992372" y="793898"/>
            <a:ext cx="6875721" cy="3919869"/>
          </a:xfrm>
          <a:prstGeom prst="rect">
            <a:avLst/>
          </a:prstGeom>
        </p:spPr>
        <p:txBody>
          <a:bodyPr spcFirstLastPara="1" wrap="square" lIns="91425" tIns="91425" rIns="91425" bIns="91425" anchor="ctr" anchorCtr="0">
            <a:noAutofit/>
          </a:bodyPr>
          <a:lstStyle/>
          <a:p>
            <a:pPr marL="323850" lvl="1">
              <a:lnSpc>
                <a:spcPct val="100000"/>
              </a:lnSpc>
            </a:pPr>
            <a:r>
              <a:rPr lang="en-US" sz="1200" b="1" spc="-60" dirty="0" smtClean="0">
                <a:solidFill>
                  <a:srgbClr val="000000"/>
                </a:solidFill>
                <a:latin typeface="+mn-lt"/>
                <a:ea typeface="DM Sans Bold"/>
                <a:cs typeface="DM Sans Bold"/>
                <a:sym typeface="DM Sans Bold"/>
              </a:rPr>
              <a:t>1. Introduction</a:t>
            </a:r>
            <a:r>
              <a:rPr lang="en-US" sz="1200" b="1" spc="-60" dirty="0">
                <a:solidFill>
                  <a:srgbClr val="000000"/>
                </a:solidFill>
                <a:latin typeface="+mn-lt"/>
                <a:ea typeface="DM Sans Bold"/>
                <a:cs typeface="DM Sans Bold"/>
                <a:sym typeface="DM Sans Bold"/>
              </a:rPr>
              <a:t/>
            </a:r>
            <a:br>
              <a:rPr lang="en-US" sz="1200" b="1" spc="-60" dirty="0">
                <a:solidFill>
                  <a:srgbClr val="000000"/>
                </a:solidFill>
                <a:latin typeface="+mn-lt"/>
                <a:ea typeface="DM Sans Bold"/>
                <a:cs typeface="DM Sans Bold"/>
                <a:sym typeface="DM Sans Bold"/>
              </a:rPr>
            </a:br>
            <a:r>
              <a:rPr lang="en-US" sz="1200" b="1" spc="-60" dirty="0">
                <a:solidFill>
                  <a:srgbClr val="000000"/>
                </a:solidFill>
                <a:latin typeface="+mn-lt"/>
                <a:ea typeface="DM Sans Bold"/>
                <a:cs typeface="DM Sans Bold"/>
                <a:sym typeface="DM Sans Bold"/>
              </a:rPr>
              <a:t/>
            </a:r>
            <a:br>
              <a:rPr lang="en-US" sz="1200" b="1" spc="-60" dirty="0">
                <a:solidFill>
                  <a:srgbClr val="000000"/>
                </a:solidFill>
                <a:latin typeface="+mn-lt"/>
                <a:ea typeface="DM Sans Bold"/>
                <a:cs typeface="DM Sans Bold"/>
                <a:sym typeface="DM Sans Bold"/>
              </a:rPr>
            </a:br>
            <a:r>
              <a:rPr lang="en-US" sz="1200" b="1" spc="-60" dirty="0" smtClean="0">
                <a:solidFill>
                  <a:srgbClr val="000000"/>
                </a:solidFill>
                <a:latin typeface="+mn-lt"/>
                <a:ea typeface="DM Sans Bold"/>
                <a:cs typeface="DM Sans Bold"/>
                <a:sym typeface="DM Sans Bold"/>
              </a:rPr>
              <a:t>2. Objective </a:t>
            </a:r>
            <a:r>
              <a:rPr lang="en-US" sz="1200" b="1" spc="-60" dirty="0">
                <a:solidFill>
                  <a:srgbClr val="000000"/>
                </a:solidFill>
                <a:latin typeface="+mn-lt"/>
                <a:ea typeface="DM Sans Bold"/>
                <a:cs typeface="DM Sans Bold"/>
                <a:sym typeface="DM Sans Bold"/>
              </a:rPr>
              <a:t>&amp; Scope Of the Project</a:t>
            </a:r>
            <a:br>
              <a:rPr lang="en-US" sz="1200" b="1" spc="-60" dirty="0">
                <a:solidFill>
                  <a:srgbClr val="000000"/>
                </a:solidFill>
                <a:latin typeface="+mn-lt"/>
                <a:ea typeface="DM Sans Bold"/>
                <a:cs typeface="DM Sans Bold"/>
                <a:sym typeface="DM Sans Bold"/>
              </a:rPr>
            </a:br>
            <a:r>
              <a:rPr lang="en-US" sz="1200" b="1" spc="-60" dirty="0">
                <a:solidFill>
                  <a:srgbClr val="000000"/>
                </a:solidFill>
                <a:latin typeface="+mn-lt"/>
                <a:ea typeface="DM Sans Bold"/>
                <a:cs typeface="DM Sans Bold"/>
                <a:sym typeface="DM Sans Bold"/>
              </a:rPr>
              <a:t/>
            </a:r>
            <a:br>
              <a:rPr lang="en-US" sz="1200" b="1" spc="-60" dirty="0">
                <a:solidFill>
                  <a:srgbClr val="000000"/>
                </a:solidFill>
                <a:latin typeface="+mn-lt"/>
                <a:ea typeface="DM Sans Bold"/>
                <a:cs typeface="DM Sans Bold"/>
                <a:sym typeface="DM Sans Bold"/>
              </a:rPr>
            </a:br>
            <a:r>
              <a:rPr lang="en-US" sz="1200" b="1" spc="-60" dirty="0" smtClean="0">
                <a:solidFill>
                  <a:srgbClr val="000000"/>
                </a:solidFill>
                <a:latin typeface="+mn-lt"/>
                <a:ea typeface="DM Sans Bold"/>
                <a:cs typeface="DM Sans Bold"/>
                <a:sym typeface="DM Sans Bold"/>
              </a:rPr>
              <a:t>3. Application </a:t>
            </a:r>
            <a:r>
              <a:rPr lang="en-US" sz="1200" b="1" spc="-60" dirty="0">
                <a:solidFill>
                  <a:srgbClr val="000000"/>
                </a:solidFill>
                <a:latin typeface="+mn-lt"/>
                <a:ea typeface="DM Sans Bold"/>
                <a:cs typeface="DM Sans Bold"/>
                <a:sym typeface="DM Sans Bold"/>
              </a:rPr>
              <a:t>Tools</a:t>
            </a:r>
            <a:br>
              <a:rPr lang="en-US" sz="1200" b="1" spc="-60" dirty="0">
                <a:solidFill>
                  <a:srgbClr val="000000"/>
                </a:solidFill>
                <a:latin typeface="+mn-lt"/>
                <a:ea typeface="DM Sans Bold"/>
                <a:cs typeface="DM Sans Bold"/>
                <a:sym typeface="DM Sans Bold"/>
              </a:rPr>
            </a:br>
            <a:r>
              <a:rPr lang="en-US" sz="1200" b="1" spc="-60" dirty="0">
                <a:solidFill>
                  <a:srgbClr val="000000"/>
                </a:solidFill>
                <a:latin typeface="+mn-lt"/>
                <a:ea typeface="DM Sans Bold"/>
                <a:cs typeface="DM Sans Bold"/>
                <a:sym typeface="DM Sans Bold"/>
              </a:rPr>
              <a:t/>
            </a:r>
            <a:br>
              <a:rPr lang="en-US" sz="1200" b="1" spc="-60" dirty="0">
                <a:solidFill>
                  <a:srgbClr val="000000"/>
                </a:solidFill>
                <a:latin typeface="+mn-lt"/>
                <a:ea typeface="DM Sans Bold"/>
                <a:cs typeface="DM Sans Bold"/>
                <a:sym typeface="DM Sans Bold"/>
              </a:rPr>
            </a:br>
            <a:r>
              <a:rPr lang="en-US" sz="1200" b="1" spc="-60" dirty="0" smtClean="0">
                <a:solidFill>
                  <a:srgbClr val="000000"/>
                </a:solidFill>
                <a:latin typeface="+mn-lt"/>
                <a:ea typeface="DM Sans Bold"/>
                <a:cs typeface="DM Sans Bold"/>
                <a:sym typeface="DM Sans Bold"/>
              </a:rPr>
              <a:t>4. Project </a:t>
            </a:r>
            <a:r>
              <a:rPr lang="en-US" sz="1200" b="1" spc="-60" dirty="0">
                <a:solidFill>
                  <a:srgbClr val="000000"/>
                </a:solidFill>
                <a:latin typeface="+mn-lt"/>
                <a:ea typeface="DM Sans Bold"/>
                <a:cs typeface="DM Sans Bold"/>
                <a:sym typeface="DM Sans Bold"/>
              </a:rPr>
              <a:t>Design</a:t>
            </a:r>
            <a:br>
              <a:rPr lang="en-US" sz="1200" b="1" spc="-60" dirty="0">
                <a:solidFill>
                  <a:srgbClr val="000000"/>
                </a:solidFill>
                <a:latin typeface="+mn-lt"/>
                <a:ea typeface="DM Sans Bold"/>
                <a:cs typeface="DM Sans Bold"/>
                <a:sym typeface="DM Sans Bold"/>
              </a:rPr>
            </a:br>
            <a:r>
              <a:rPr lang="en-US" sz="1200" b="1" spc="-60" dirty="0">
                <a:solidFill>
                  <a:srgbClr val="000000"/>
                </a:solidFill>
                <a:latin typeface="+mn-lt"/>
                <a:ea typeface="DM Sans Bold"/>
                <a:cs typeface="DM Sans Bold"/>
                <a:sym typeface="DM Sans Bold"/>
              </a:rPr>
              <a:t/>
            </a:r>
            <a:br>
              <a:rPr lang="en-US" sz="1200" b="1" spc="-60" dirty="0">
                <a:solidFill>
                  <a:srgbClr val="000000"/>
                </a:solidFill>
                <a:latin typeface="+mn-lt"/>
                <a:ea typeface="DM Sans Bold"/>
                <a:cs typeface="DM Sans Bold"/>
                <a:sym typeface="DM Sans Bold"/>
              </a:rPr>
            </a:br>
            <a:r>
              <a:rPr lang="en-US" sz="1200" b="1" spc="-60" dirty="0" smtClean="0">
                <a:solidFill>
                  <a:srgbClr val="000000"/>
                </a:solidFill>
                <a:latin typeface="+mn-lt"/>
                <a:ea typeface="DM Sans Bold"/>
                <a:cs typeface="DM Sans Bold"/>
                <a:sym typeface="DM Sans Bold"/>
              </a:rPr>
              <a:t>5. Flowchart</a:t>
            </a:r>
            <a:r>
              <a:rPr lang="en-US" sz="1200" b="1" spc="-60" dirty="0">
                <a:solidFill>
                  <a:srgbClr val="000000"/>
                </a:solidFill>
                <a:latin typeface="+mn-lt"/>
                <a:ea typeface="DM Sans Bold"/>
                <a:cs typeface="DM Sans Bold"/>
                <a:sym typeface="DM Sans Bold"/>
              </a:rPr>
              <a:t/>
            </a:r>
            <a:br>
              <a:rPr lang="en-US" sz="1200" b="1" spc="-60" dirty="0">
                <a:solidFill>
                  <a:srgbClr val="000000"/>
                </a:solidFill>
                <a:latin typeface="+mn-lt"/>
                <a:ea typeface="DM Sans Bold"/>
                <a:cs typeface="DM Sans Bold"/>
                <a:sym typeface="DM Sans Bold"/>
              </a:rPr>
            </a:br>
            <a:r>
              <a:rPr lang="en-US" sz="1200" b="1" spc="-60" dirty="0">
                <a:solidFill>
                  <a:srgbClr val="000000"/>
                </a:solidFill>
                <a:latin typeface="+mn-lt"/>
                <a:ea typeface="DM Sans Bold"/>
                <a:cs typeface="DM Sans Bold"/>
                <a:sym typeface="DM Sans Bold"/>
              </a:rPr>
              <a:t/>
            </a:r>
            <a:br>
              <a:rPr lang="en-US" sz="1200" b="1" spc="-60" dirty="0">
                <a:solidFill>
                  <a:srgbClr val="000000"/>
                </a:solidFill>
                <a:latin typeface="+mn-lt"/>
                <a:ea typeface="DM Sans Bold"/>
                <a:cs typeface="DM Sans Bold"/>
                <a:sym typeface="DM Sans Bold"/>
              </a:rPr>
            </a:br>
            <a:r>
              <a:rPr lang="en-US" sz="1200" b="1" spc="-60" dirty="0" smtClean="0">
                <a:solidFill>
                  <a:srgbClr val="000000"/>
                </a:solidFill>
                <a:latin typeface="+mn-lt"/>
                <a:ea typeface="DM Sans Bold"/>
                <a:cs typeface="DM Sans Bold"/>
                <a:sym typeface="DM Sans Bold"/>
              </a:rPr>
              <a:t>6. Testing </a:t>
            </a:r>
            <a:r>
              <a:rPr lang="en-US" sz="1200" b="1" spc="-60" dirty="0">
                <a:solidFill>
                  <a:srgbClr val="000000"/>
                </a:solidFill>
                <a:latin typeface="+mn-lt"/>
                <a:ea typeface="DM Sans Bold"/>
                <a:cs typeface="DM Sans Bold"/>
                <a:sym typeface="DM Sans Bold"/>
              </a:rPr>
              <a:t>And </a:t>
            </a:r>
            <a:r>
              <a:rPr lang="en-US" sz="1200" b="1" spc="-60" dirty="0" smtClean="0">
                <a:solidFill>
                  <a:srgbClr val="000000"/>
                </a:solidFill>
                <a:latin typeface="+mn-lt"/>
                <a:ea typeface="DM Sans Bold"/>
                <a:cs typeface="DM Sans Bold"/>
                <a:sym typeface="DM Sans Bold"/>
              </a:rPr>
              <a:t>Validation</a:t>
            </a:r>
            <a:r>
              <a:rPr lang="en-US" sz="1200" b="1" spc="-60" dirty="0">
                <a:solidFill>
                  <a:srgbClr val="000000"/>
                </a:solidFill>
                <a:latin typeface="+mn-lt"/>
                <a:ea typeface="DM Sans Bold"/>
                <a:cs typeface="DM Sans Bold"/>
                <a:sym typeface="DM Sans Bold"/>
              </a:rPr>
              <a:t/>
            </a:r>
            <a:br>
              <a:rPr lang="en-US" sz="1200" b="1" spc="-60" dirty="0">
                <a:solidFill>
                  <a:srgbClr val="000000"/>
                </a:solidFill>
                <a:latin typeface="+mn-lt"/>
                <a:ea typeface="DM Sans Bold"/>
                <a:cs typeface="DM Sans Bold"/>
                <a:sym typeface="DM Sans Bold"/>
              </a:rPr>
            </a:br>
            <a:r>
              <a:rPr lang="en-US" sz="1200" b="1" spc="-60" dirty="0">
                <a:solidFill>
                  <a:srgbClr val="000000"/>
                </a:solidFill>
                <a:latin typeface="+mn-lt"/>
                <a:ea typeface="DM Sans Bold"/>
                <a:cs typeface="DM Sans Bold"/>
                <a:sym typeface="DM Sans Bold"/>
              </a:rPr>
              <a:t/>
            </a:r>
            <a:br>
              <a:rPr lang="en-US" sz="1200" b="1" spc="-60" dirty="0">
                <a:solidFill>
                  <a:srgbClr val="000000"/>
                </a:solidFill>
                <a:latin typeface="+mn-lt"/>
                <a:ea typeface="DM Sans Bold"/>
                <a:cs typeface="DM Sans Bold"/>
                <a:sym typeface="DM Sans Bold"/>
              </a:rPr>
            </a:br>
            <a:r>
              <a:rPr lang="en-US" sz="1200" b="1" spc="-60" dirty="0">
                <a:solidFill>
                  <a:srgbClr val="000000"/>
                </a:solidFill>
                <a:latin typeface="+mn-lt"/>
                <a:ea typeface="DM Sans Bold"/>
                <a:cs typeface="DM Sans Bold"/>
                <a:sym typeface="DM Sans Bold"/>
              </a:rPr>
              <a:t>7</a:t>
            </a:r>
            <a:r>
              <a:rPr lang="en-US" sz="1200" b="1" spc="-60" dirty="0" smtClean="0">
                <a:solidFill>
                  <a:srgbClr val="000000"/>
                </a:solidFill>
                <a:latin typeface="+mn-lt"/>
                <a:ea typeface="DM Sans Bold"/>
                <a:cs typeface="DM Sans Bold"/>
                <a:sym typeface="DM Sans Bold"/>
              </a:rPr>
              <a:t>. Conclusion</a:t>
            </a:r>
            <a:r>
              <a:rPr lang="en-US" sz="1200" b="1" spc="-60" dirty="0">
                <a:solidFill>
                  <a:srgbClr val="000000"/>
                </a:solidFill>
                <a:latin typeface="+mn-lt"/>
                <a:ea typeface="DM Sans Bold"/>
                <a:cs typeface="DM Sans Bold"/>
                <a:sym typeface="DM Sans Bold"/>
              </a:rPr>
              <a:t/>
            </a:r>
            <a:br>
              <a:rPr lang="en-US" sz="1200" b="1" spc="-60" dirty="0">
                <a:solidFill>
                  <a:srgbClr val="000000"/>
                </a:solidFill>
                <a:latin typeface="+mn-lt"/>
                <a:ea typeface="DM Sans Bold"/>
                <a:cs typeface="DM Sans Bold"/>
                <a:sym typeface="DM Sans Bold"/>
              </a:rPr>
            </a:br>
            <a:r>
              <a:rPr lang="en-US" sz="1200" b="1" spc="-60" dirty="0">
                <a:solidFill>
                  <a:srgbClr val="000000"/>
                </a:solidFill>
                <a:latin typeface="+mn-lt"/>
                <a:ea typeface="DM Sans Bold"/>
                <a:cs typeface="DM Sans Bold"/>
                <a:sym typeface="DM Sans Bold"/>
              </a:rPr>
              <a:t/>
            </a:r>
            <a:br>
              <a:rPr lang="en-US" sz="1200" b="1" spc="-60" dirty="0">
                <a:solidFill>
                  <a:srgbClr val="000000"/>
                </a:solidFill>
                <a:latin typeface="+mn-lt"/>
                <a:ea typeface="DM Sans Bold"/>
                <a:cs typeface="DM Sans Bold"/>
                <a:sym typeface="DM Sans Bold"/>
              </a:rPr>
            </a:br>
            <a:r>
              <a:rPr lang="en-US" sz="1200" b="1" spc="-60" dirty="0">
                <a:solidFill>
                  <a:srgbClr val="000000"/>
                </a:solidFill>
                <a:latin typeface="+mn-lt"/>
                <a:ea typeface="DM Sans Bold"/>
                <a:cs typeface="DM Sans Bold"/>
                <a:sym typeface="DM Sans Bold"/>
              </a:rPr>
              <a:t>8</a:t>
            </a:r>
            <a:r>
              <a:rPr lang="en-US" sz="1200" b="1" spc="-60" dirty="0" smtClean="0">
                <a:solidFill>
                  <a:srgbClr val="000000"/>
                </a:solidFill>
                <a:latin typeface="+mn-lt"/>
                <a:ea typeface="DM Sans Bold"/>
                <a:cs typeface="DM Sans Bold"/>
                <a:sym typeface="DM Sans Bold"/>
              </a:rPr>
              <a:t>. Limitations</a:t>
            </a:r>
            <a:r>
              <a:rPr lang="en-US" sz="1200" b="1" spc="-60" dirty="0">
                <a:solidFill>
                  <a:srgbClr val="000000"/>
                </a:solidFill>
                <a:latin typeface="+mn-lt"/>
                <a:ea typeface="DM Sans Bold"/>
                <a:cs typeface="DM Sans Bold"/>
                <a:sym typeface="DM Sans Bold"/>
              </a:rPr>
              <a:t/>
            </a:r>
            <a:br>
              <a:rPr lang="en-US" sz="1200" b="1" spc="-60" dirty="0">
                <a:solidFill>
                  <a:srgbClr val="000000"/>
                </a:solidFill>
                <a:latin typeface="+mn-lt"/>
                <a:ea typeface="DM Sans Bold"/>
                <a:cs typeface="DM Sans Bold"/>
                <a:sym typeface="DM Sans Bold"/>
              </a:rPr>
            </a:br>
            <a:r>
              <a:rPr lang="en-US" sz="1200" b="1" spc="-60" dirty="0">
                <a:solidFill>
                  <a:srgbClr val="000000"/>
                </a:solidFill>
                <a:latin typeface="+mn-lt"/>
                <a:ea typeface="DM Sans Bold"/>
                <a:cs typeface="DM Sans Bold"/>
                <a:sym typeface="DM Sans Bold"/>
              </a:rPr>
              <a:t/>
            </a:r>
            <a:br>
              <a:rPr lang="en-US" sz="1200" b="1" spc="-60" dirty="0">
                <a:solidFill>
                  <a:srgbClr val="000000"/>
                </a:solidFill>
                <a:latin typeface="+mn-lt"/>
                <a:ea typeface="DM Sans Bold"/>
                <a:cs typeface="DM Sans Bold"/>
                <a:sym typeface="DM Sans Bold"/>
              </a:rPr>
            </a:br>
            <a:r>
              <a:rPr lang="en-US" sz="1200" b="1" spc="-60" dirty="0">
                <a:solidFill>
                  <a:srgbClr val="000000"/>
                </a:solidFill>
                <a:latin typeface="+mn-lt"/>
                <a:ea typeface="DM Sans Bold"/>
                <a:cs typeface="DM Sans Bold"/>
                <a:sym typeface="DM Sans Bold"/>
              </a:rPr>
              <a:t>9</a:t>
            </a:r>
            <a:r>
              <a:rPr lang="en-US" sz="1200" b="1" spc="-60" dirty="0" smtClean="0">
                <a:solidFill>
                  <a:srgbClr val="000000"/>
                </a:solidFill>
                <a:latin typeface="+mn-lt"/>
                <a:ea typeface="DM Sans Bold"/>
                <a:cs typeface="DM Sans Bold"/>
                <a:sym typeface="DM Sans Bold"/>
              </a:rPr>
              <a:t>. References</a:t>
            </a:r>
            <a:endParaRPr lang="en-US" sz="1200" b="1" spc="-60" dirty="0">
              <a:solidFill>
                <a:srgbClr val="000000"/>
              </a:solidFill>
              <a:latin typeface="+mn-lt"/>
              <a:ea typeface="DM Sans Bold"/>
              <a:cs typeface="DM Sans Bold"/>
              <a:sym typeface="DM Sans Bo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7" name="Google Shape;267;p31"/>
          <p:cNvSpPr txBox="1">
            <a:spLocks noGrp="1"/>
          </p:cNvSpPr>
          <p:nvPr>
            <p:ph type="title" idx="2"/>
          </p:nvPr>
        </p:nvSpPr>
        <p:spPr>
          <a:xfrm>
            <a:off x="2502196" y="177209"/>
            <a:ext cx="4848446" cy="92674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s" dirty="0" smtClean="0">
                <a:solidFill>
                  <a:schemeClr val="accent4"/>
                </a:solidFill>
              </a:rPr>
              <a:t>Introduction</a:t>
            </a:r>
            <a:endParaRPr dirty="0">
              <a:solidFill>
                <a:schemeClr val="accent4"/>
              </a:solidFill>
            </a:endParaRPr>
          </a:p>
        </p:txBody>
      </p:sp>
      <p:sp>
        <p:nvSpPr>
          <p:cNvPr id="2" name="TextBox 1"/>
          <p:cNvSpPr txBox="1"/>
          <p:nvPr/>
        </p:nvSpPr>
        <p:spPr>
          <a:xfrm flipH="1">
            <a:off x="2119423" y="1162494"/>
            <a:ext cx="5415513" cy="3293209"/>
          </a:xfrm>
          <a:prstGeom prst="rect">
            <a:avLst/>
          </a:prstGeom>
          <a:noFill/>
        </p:spPr>
        <p:txBody>
          <a:bodyPr wrap="square" rtlCol="0">
            <a:spAutoFit/>
          </a:bodyPr>
          <a:lstStyle/>
          <a:p>
            <a:pPr algn="ctr"/>
            <a:r>
              <a:rPr lang="en-US" sz="1600" dirty="0"/>
              <a:t>This project is a Ludo game developed using Python's </a:t>
            </a:r>
            <a:r>
              <a:rPr lang="en-US" sz="1600" dirty="0" smtClean="0"/>
              <a:t>library</a:t>
            </a:r>
            <a:r>
              <a:rPr lang="en-US" sz="1600" dirty="0"/>
              <a:t>. The primary purpose of this game is to recreate the classic board game experience in a digital format, offering players an interactive and visually appealing platform to enjoy Ludo. The game focuses on implementing core gameplay mechanics, including dice rolling, token movement, home pathways, and player interactions. It also emphasizes learning key concepts in game development such as object-oriented programming, event handling, collision detection, and user interface design. This project serves as both a fun gaming application and a hands-on approach to deepening programming </a:t>
            </a:r>
            <a:r>
              <a:rPr lang="en-US" sz="1600" dirty="0" smtClean="0"/>
              <a:t>skills.</a:t>
            </a:r>
            <a:endParaRPr lang="en-IN" sz="1600"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1187">
            <a:off x="-259609" y="3504647"/>
            <a:ext cx="2449918" cy="1531198"/>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2"/>
          <p:cNvSpPr txBox="1">
            <a:spLocks noGrp="1"/>
          </p:cNvSpPr>
          <p:nvPr>
            <p:ph type="title"/>
          </p:nvPr>
        </p:nvSpPr>
        <p:spPr>
          <a:xfrm>
            <a:off x="812149" y="247952"/>
            <a:ext cx="77040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smtClean="0"/>
              <a:t>Objective </a:t>
            </a:r>
            <a:r>
              <a:rPr lang="es" dirty="0" smtClean="0">
                <a:solidFill>
                  <a:schemeClr val="accent3">
                    <a:lumMod val="75000"/>
                  </a:schemeClr>
                </a:solidFill>
              </a:rPr>
              <a:t>of</a:t>
            </a:r>
            <a:r>
              <a:rPr lang="es" dirty="0" smtClean="0"/>
              <a:t> the </a:t>
            </a:r>
            <a:r>
              <a:rPr lang="es" dirty="0" smtClean="0">
                <a:solidFill>
                  <a:schemeClr val="accent4"/>
                </a:solidFill>
              </a:rPr>
              <a:t>Project</a:t>
            </a:r>
            <a:endParaRPr b="1" dirty="0">
              <a:solidFill>
                <a:schemeClr val="accent4"/>
              </a:solidFill>
            </a:endParaRPr>
          </a:p>
        </p:txBody>
      </p:sp>
      <p:sp>
        <p:nvSpPr>
          <p:cNvPr id="334" name="Google Shape;334;p32"/>
          <p:cNvSpPr txBox="1">
            <a:spLocks noGrp="1"/>
          </p:cNvSpPr>
          <p:nvPr>
            <p:ph type="body" idx="1"/>
          </p:nvPr>
        </p:nvSpPr>
        <p:spPr>
          <a:xfrm>
            <a:off x="1041991" y="942751"/>
            <a:ext cx="7116725" cy="3650513"/>
          </a:xfrm>
          <a:prstGeom prst="rect">
            <a:avLst/>
          </a:prstGeom>
        </p:spPr>
        <p:txBody>
          <a:bodyPr spcFirstLastPara="1" wrap="square" lIns="91425" tIns="91425" rIns="91425" bIns="91425" anchor="t" anchorCtr="0">
            <a:noAutofit/>
          </a:bodyPr>
          <a:lstStyle/>
          <a:p>
            <a:pPr marL="139700" indent="0">
              <a:buNone/>
            </a:pPr>
            <a:r>
              <a:rPr lang="en-US" sz="1050" b="1" dirty="0" smtClean="0"/>
              <a:t>Developed </a:t>
            </a:r>
            <a:r>
              <a:rPr lang="en-US" sz="1050" b="1" dirty="0"/>
              <a:t>Core Game Mechanics: </a:t>
            </a:r>
          </a:p>
          <a:p>
            <a:pPr marL="139700" indent="0">
              <a:buNone/>
            </a:pPr>
            <a:r>
              <a:rPr lang="en-US" sz="1050" dirty="0" smtClean="0"/>
              <a:t>Implement </a:t>
            </a:r>
            <a:r>
              <a:rPr lang="en-US" sz="1050" dirty="0"/>
              <a:t>essential gameplay mechanics, including dice rolling, token movement, and adherence to traditional Ludo rules. </a:t>
            </a:r>
          </a:p>
          <a:p>
            <a:pPr marL="139700" indent="0">
              <a:buNone/>
            </a:pPr>
            <a:r>
              <a:rPr lang="en-US" sz="1050" dirty="0" smtClean="0"/>
              <a:t>Create </a:t>
            </a:r>
            <a:r>
              <a:rPr lang="en-US" sz="1050" dirty="0"/>
              <a:t>logic for special moves like safe zones, capturing opponent tokens, and navigating home pathways</a:t>
            </a:r>
            <a:r>
              <a:rPr lang="en-US" sz="1050" dirty="0" smtClean="0"/>
              <a:t>.</a:t>
            </a:r>
          </a:p>
          <a:p>
            <a:pPr marL="139700" indent="0">
              <a:buNone/>
            </a:pPr>
            <a:endParaRPr lang="en-US" sz="1050" dirty="0" smtClean="0"/>
          </a:p>
          <a:p>
            <a:pPr marL="139700" indent="0">
              <a:buNone/>
            </a:pPr>
            <a:r>
              <a:rPr lang="en-US" sz="1050" dirty="0" smtClean="0"/>
              <a:t> </a:t>
            </a:r>
            <a:r>
              <a:rPr lang="en-US" sz="1050" b="1" dirty="0" smtClean="0"/>
              <a:t>Created </a:t>
            </a:r>
            <a:r>
              <a:rPr lang="en-US" sz="1050" b="1" dirty="0"/>
              <a:t>an Interactive Game Board</a:t>
            </a:r>
            <a:r>
              <a:rPr lang="en-US" sz="1050" dirty="0"/>
              <a:t>: </a:t>
            </a:r>
            <a:endParaRPr lang="en-US" sz="1050" dirty="0" smtClean="0"/>
          </a:p>
          <a:p>
            <a:pPr marL="139700" indent="0">
              <a:buNone/>
            </a:pPr>
            <a:r>
              <a:rPr lang="en-US" sz="1050" dirty="0" smtClean="0"/>
              <a:t>Design </a:t>
            </a:r>
            <a:r>
              <a:rPr lang="en-US" sz="1050" dirty="0"/>
              <a:t>and develop a visually appealing 2D Ludo game board that accurately reflects the layout of a physical Ludo board. </a:t>
            </a:r>
          </a:p>
          <a:p>
            <a:pPr marL="139700" indent="0">
              <a:buNone/>
            </a:pPr>
            <a:r>
              <a:rPr lang="en-US" sz="1050" dirty="0" smtClean="0"/>
              <a:t>Implement </a:t>
            </a:r>
            <a:r>
              <a:rPr lang="en-US" sz="1050" dirty="0"/>
              <a:t>real-time updates on token positions and player progress on the board. </a:t>
            </a:r>
            <a:endParaRPr lang="en-US" sz="1050" dirty="0" smtClean="0"/>
          </a:p>
          <a:p>
            <a:pPr marL="139700" indent="0">
              <a:buNone/>
            </a:pPr>
            <a:endParaRPr lang="en-US" sz="1050" dirty="0"/>
          </a:p>
          <a:p>
            <a:pPr marL="139700" indent="0">
              <a:buNone/>
            </a:pPr>
            <a:r>
              <a:rPr lang="en-US" sz="1050" b="1" dirty="0" smtClean="0"/>
              <a:t>Integrate </a:t>
            </a:r>
            <a:r>
              <a:rPr lang="en-US" sz="1050" b="1" dirty="0"/>
              <a:t>Multiplayer Functionality: </a:t>
            </a:r>
            <a:endParaRPr lang="en-US" sz="1050" dirty="0"/>
          </a:p>
          <a:p>
            <a:pPr marL="139700" indent="0">
              <a:buNone/>
            </a:pPr>
            <a:r>
              <a:rPr lang="en-US" sz="1050" dirty="0" smtClean="0"/>
              <a:t>Allow </a:t>
            </a:r>
            <a:r>
              <a:rPr lang="en-US" sz="1050" dirty="0"/>
              <a:t>for up to four players, </a:t>
            </a:r>
            <a:r>
              <a:rPr lang="en-US" sz="1050" dirty="0" smtClean="0"/>
              <a:t>three players, two players. </a:t>
            </a:r>
          </a:p>
          <a:p>
            <a:pPr marL="139700" indent="0">
              <a:buNone/>
            </a:pPr>
            <a:endParaRPr lang="en-US" sz="1050" dirty="0" smtClean="0"/>
          </a:p>
          <a:p>
            <a:pPr marL="139700" indent="0">
              <a:buNone/>
            </a:pPr>
            <a:r>
              <a:rPr lang="en-US" sz="1050" b="1" dirty="0" smtClean="0"/>
              <a:t>Enhance </a:t>
            </a:r>
            <a:r>
              <a:rPr lang="en-US" sz="1050" b="1" dirty="0"/>
              <a:t>Gameplay with Visual Feedback: </a:t>
            </a:r>
            <a:endParaRPr lang="en-US" sz="1050" dirty="0" smtClean="0"/>
          </a:p>
          <a:p>
            <a:pPr marL="139700" indent="0">
              <a:buNone/>
            </a:pPr>
            <a:r>
              <a:rPr lang="en-US" sz="1050" dirty="0" smtClean="0"/>
              <a:t> </a:t>
            </a:r>
            <a:r>
              <a:rPr lang="en-US" sz="1050" dirty="0"/>
              <a:t>Include animations for dice rolls, token movement, and token captures to enhance player engagement. </a:t>
            </a:r>
          </a:p>
          <a:p>
            <a:pPr marL="139700" indent="0">
              <a:buNone/>
            </a:pPr>
            <a:r>
              <a:rPr lang="en-US" sz="1050" dirty="0" smtClean="0"/>
              <a:t> Incorporate </a:t>
            </a:r>
            <a:r>
              <a:rPr lang="en-US" sz="1050" dirty="0"/>
              <a:t>sound effects for key events like dice rolls, token movements, and winning milestones</a:t>
            </a:r>
            <a:r>
              <a:rPr lang="en-US" sz="1050" dirty="0" smtClean="0"/>
              <a:t>.</a:t>
            </a:r>
          </a:p>
          <a:p>
            <a:pPr marL="139700" indent="0">
              <a:buNone/>
            </a:pPr>
            <a:endParaRPr lang="en-US" sz="1050" dirty="0" smtClean="0"/>
          </a:p>
          <a:p>
            <a:pPr marL="139700" indent="0">
              <a:buNone/>
            </a:pPr>
            <a:r>
              <a:rPr lang="en-US" sz="1050" b="1" dirty="0" smtClean="0"/>
              <a:t> Ensure </a:t>
            </a:r>
            <a:r>
              <a:rPr lang="en-US" sz="1050" b="1" dirty="0"/>
              <a:t>Smooth User Experience and Interface: </a:t>
            </a:r>
            <a:endParaRPr lang="en-US" sz="1050" dirty="0"/>
          </a:p>
          <a:p>
            <a:pPr marL="139700" indent="0">
              <a:buNone/>
            </a:pPr>
            <a:r>
              <a:rPr lang="en-US" sz="1050" dirty="0" smtClean="0"/>
              <a:t>Design </a:t>
            </a:r>
            <a:r>
              <a:rPr lang="en-US" sz="1050" dirty="0"/>
              <a:t>an intuitive user interface with clear instructions, player turn indicators, and resourceful visual aids. </a:t>
            </a:r>
          </a:p>
          <a:p>
            <a:pPr marL="139700" indent="0">
              <a:buNone/>
            </a:pPr>
            <a:r>
              <a:rPr lang="en-US" sz="1050" dirty="0" smtClean="0"/>
              <a:t>Optimize </a:t>
            </a:r>
            <a:r>
              <a:rPr lang="en-US" sz="1050" dirty="0"/>
              <a:t>game performance for smooth gameplay, ensuring accurate rule implementation and responsiveness.</a:t>
            </a:r>
            <a:endParaRPr lang="en-US" sz="1050" dirty="0"/>
          </a:p>
        </p:txBody>
      </p:sp>
      <p:grpSp>
        <p:nvGrpSpPr>
          <p:cNvPr id="117" name="Google Shape;1294;p50"/>
          <p:cNvGrpSpPr/>
          <p:nvPr/>
        </p:nvGrpSpPr>
        <p:grpSpPr>
          <a:xfrm>
            <a:off x="1041991" y="1065973"/>
            <a:ext cx="166899" cy="82317"/>
            <a:chOff x="4920150" y="1977875"/>
            <a:chExt cx="68525" cy="33800"/>
          </a:xfrm>
        </p:grpSpPr>
        <p:sp>
          <p:nvSpPr>
            <p:cNvPr id="118" name="Google Shape;1295;p50"/>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296;p50"/>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97;p50"/>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 name="Google Shape;1294;p50"/>
          <p:cNvGrpSpPr/>
          <p:nvPr/>
        </p:nvGrpSpPr>
        <p:grpSpPr>
          <a:xfrm>
            <a:off x="1041991" y="2019359"/>
            <a:ext cx="166899" cy="82317"/>
            <a:chOff x="4920150" y="1977875"/>
            <a:chExt cx="68525" cy="33800"/>
          </a:xfrm>
        </p:grpSpPr>
        <p:sp>
          <p:nvSpPr>
            <p:cNvPr id="122" name="Google Shape;1295;p50"/>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96;p50"/>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97;p50"/>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94;p50"/>
          <p:cNvGrpSpPr/>
          <p:nvPr/>
        </p:nvGrpSpPr>
        <p:grpSpPr>
          <a:xfrm>
            <a:off x="1041991" y="2730937"/>
            <a:ext cx="166899" cy="82317"/>
            <a:chOff x="4920150" y="1977875"/>
            <a:chExt cx="68525" cy="33800"/>
          </a:xfrm>
        </p:grpSpPr>
        <p:sp>
          <p:nvSpPr>
            <p:cNvPr id="126" name="Google Shape;1295;p50"/>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96;p50"/>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97;p50"/>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 name="Google Shape;1294;p50"/>
          <p:cNvGrpSpPr/>
          <p:nvPr/>
        </p:nvGrpSpPr>
        <p:grpSpPr>
          <a:xfrm>
            <a:off x="1041991" y="3289842"/>
            <a:ext cx="166899" cy="82317"/>
            <a:chOff x="4920150" y="1977875"/>
            <a:chExt cx="68525" cy="33800"/>
          </a:xfrm>
        </p:grpSpPr>
        <p:sp>
          <p:nvSpPr>
            <p:cNvPr id="130" name="Google Shape;1295;p50"/>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296;p50"/>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297;p50"/>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 name="Google Shape;1294;p50"/>
          <p:cNvGrpSpPr/>
          <p:nvPr/>
        </p:nvGrpSpPr>
        <p:grpSpPr>
          <a:xfrm>
            <a:off x="1049223" y="4034481"/>
            <a:ext cx="166899" cy="82317"/>
            <a:chOff x="4920150" y="1977875"/>
            <a:chExt cx="68525" cy="33800"/>
          </a:xfrm>
        </p:grpSpPr>
        <p:sp>
          <p:nvSpPr>
            <p:cNvPr id="134" name="Google Shape;1295;p50"/>
            <p:cNvSpPr/>
            <p:nvPr/>
          </p:nvSpPr>
          <p:spPr>
            <a:xfrm>
              <a:off x="4949175" y="1977875"/>
              <a:ext cx="39500" cy="33800"/>
            </a:xfrm>
            <a:custGeom>
              <a:avLst/>
              <a:gdLst/>
              <a:ahLst/>
              <a:cxnLst/>
              <a:rect l="l" t="t" r="r" b="b"/>
              <a:pathLst>
                <a:path w="1580" h="1352" extrusionOk="0">
                  <a:moveTo>
                    <a:pt x="891" y="1"/>
                  </a:moveTo>
                  <a:cubicBezTo>
                    <a:pt x="859" y="1"/>
                    <a:pt x="828" y="12"/>
                    <a:pt x="801" y="32"/>
                  </a:cubicBezTo>
                  <a:cubicBezTo>
                    <a:pt x="743" y="89"/>
                    <a:pt x="743" y="176"/>
                    <a:pt x="801" y="226"/>
                  </a:cubicBezTo>
                  <a:lnTo>
                    <a:pt x="1039" y="472"/>
                  </a:lnTo>
                  <a:cubicBezTo>
                    <a:pt x="1068" y="493"/>
                    <a:pt x="1046" y="544"/>
                    <a:pt x="1010" y="544"/>
                  </a:cubicBezTo>
                  <a:lnTo>
                    <a:pt x="152" y="544"/>
                  </a:lnTo>
                  <a:cubicBezTo>
                    <a:pt x="147" y="543"/>
                    <a:pt x="143" y="543"/>
                    <a:pt x="139" y="543"/>
                  </a:cubicBezTo>
                  <a:cubicBezTo>
                    <a:pt x="66" y="543"/>
                    <a:pt x="14" y="598"/>
                    <a:pt x="8" y="666"/>
                  </a:cubicBezTo>
                  <a:cubicBezTo>
                    <a:pt x="0" y="746"/>
                    <a:pt x="65" y="811"/>
                    <a:pt x="145" y="811"/>
                  </a:cubicBezTo>
                  <a:lnTo>
                    <a:pt x="1010" y="811"/>
                  </a:lnTo>
                  <a:cubicBezTo>
                    <a:pt x="1046" y="811"/>
                    <a:pt x="1068" y="854"/>
                    <a:pt x="1039" y="883"/>
                  </a:cubicBezTo>
                  <a:lnTo>
                    <a:pt x="808" y="1113"/>
                  </a:lnTo>
                  <a:cubicBezTo>
                    <a:pt x="758" y="1164"/>
                    <a:pt x="751" y="1251"/>
                    <a:pt x="794" y="1308"/>
                  </a:cubicBezTo>
                  <a:cubicBezTo>
                    <a:pt x="823" y="1337"/>
                    <a:pt x="859" y="1351"/>
                    <a:pt x="895" y="1351"/>
                  </a:cubicBezTo>
                  <a:cubicBezTo>
                    <a:pt x="931" y="1351"/>
                    <a:pt x="967" y="1337"/>
                    <a:pt x="996" y="1308"/>
                  </a:cubicBezTo>
                  <a:lnTo>
                    <a:pt x="1522" y="774"/>
                  </a:lnTo>
                  <a:cubicBezTo>
                    <a:pt x="1580" y="717"/>
                    <a:pt x="1573" y="630"/>
                    <a:pt x="1522" y="573"/>
                  </a:cubicBezTo>
                  <a:lnTo>
                    <a:pt x="996" y="46"/>
                  </a:lnTo>
                  <a:cubicBezTo>
                    <a:pt x="965" y="15"/>
                    <a:pt x="928" y="1"/>
                    <a:pt x="891"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296;p50"/>
            <p:cNvSpPr/>
            <p:nvPr/>
          </p:nvSpPr>
          <p:spPr>
            <a:xfrm>
              <a:off x="4931875" y="1991450"/>
              <a:ext cx="12825" cy="6700"/>
            </a:xfrm>
            <a:custGeom>
              <a:avLst/>
              <a:gdLst/>
              <a:ahLst/>
              <a:cxnLst/>
              <a:rect l="l" t="t" r="r" b="b"/>
              <a:pathLst>
                <a:path w="513" h="268" extrusionOk="0">
                  <a:moveTo>
                    <a:pt x="180" y="1"/>
                  </a:moveTo>
                  <a:cubicBezTo>
                    <a:pt x="0" y="1"/>
                    <a:pt x="0" y="268"/>
                    <a:pt x="180" y="268"/>
                  </a:cubicBezTo>
                  <a:lnTo>
                    <a:pt x="332" y="268"/>
                  </a:lnTo>
                  <a:cubicBezTo>
                    <a:pt x="512" y="268"/>
                    <a:pt x="512" y="1"/>
                    <a:pt x="332"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297;p50"/>
            <p:cNvSpPr/>
            <p:nvPr/>
          </p:nvSpPr>
          <p:spPr>
            <a:xfrm>
              <a:off x="4920150" y="1991450"/>
              <a:ext cx="9225" cy="6700"/>
            </a:xfrm>
            <a:custGeom>
              <a:avLst/>
              <a:gdLst/>
              <a:ahLst/>
              <a:cxnLst/>
              <a:rect l="l" t="t" r="r" b="b"/>
              <a:pathLst>
                <a:path w="369" h="268" extrusionOk="0">
                  <a:moveTo>
                    <a:pt x="181" y="1"/>
                  </a:moveTo>
                  <a:cubicBezTo>
                    <a:pt x="0" y="1"/>
                    <a:pt x="0" y="268"/>
                    <a:pt x="181" y="268"/>
                  </a:cubicBezTo>
                  <a:lnTo>
                    <a:pt x="195" y="268"/>
                  </a:lnTo>
                  <a:cubicBezTo>
                    <a:pt x="368" y="268"/>
                    <a:pt x="368" y="1"/>
                    <a:pt x="195"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3"/>
          <p:cNvSpPr txBox="1">
            <a:spLocks noGrp="1"/>
          </p:cNvSpPr>
          <p:nvPr>
            <p:ph type="title"/>
          </p:nvPr>
        </p:nvSpPr>
        <p:spPr>
          <a:xfrm>
            <a:off x="2159387" y="264868"/>
            <a:ext cx="5545674" cy="84091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solidFill>
                  <a:schemeClr val="accent3">
                    <a:lumMod val="75000"/>
                  </a:schemeClr>
                </a:solidFill>
              </a:rPr>
              <a:t>Scope of the project </a:t>
            </a:r>
            <a:endParaRPr dirty="0">
              <a:solidFill>
                <a:schemeClr val="accent3">
                  <a:lumMod val="75000"/>
                </a:schemeClr>
              </a:solidFill>
            </a:endParaRPr>
          </a:p>
        </p:txBody>
      </p:sp>
      <p:sp>
        <p:nvSpPr>
          <p:cNvPr id="2" name="TextBox 1"/>
          <p:cNvSpPr txBox="1"/>
          <p:nvPr/>
        </p:nvSpPr>
        <p:spPr>
          <a:xfrm>
            <a:off x="1070345" y="1190846"/>
            <a:ext cx="4543646" cy="2921455"/>
          </a:xfrm>
          <a:prstGeom prst="rect">
            <a:avLst/>
          </a:prstGeom>
          <a:noFill/>
        </p:spPr>
        <p:txBody>
          <a:bodyPr wrap="square" rtlCol="0">
            <a:spAutoFit/>
          </a:bodyPr>
          <a:lstStyle/>
          <a:p>
            <a:pPr algn="ctr"/>
            <a:r>
              <a:rPr lang="en-US" dirty="0"/>
              <a:t>The classic Ludo gameplay focuses on faithfully replicating traditional rules, where players roll dice, move tokens, and aim to navigate all their tokens to the home zone. The game supports </a:t>
            </a:r>
            <a:r>
              <a:rPr lang="en-US" dirty="0" smtClean="0"/>
              <a:t>multiplayer </a:t>
            </a:r>
            <a:r>
              <a:rPr lang="en-US" dirty="0"/>
              <a:t>mode for up to four players on the same device, providing versatile gaming options. It features an interactive, visually detailed 2D Ludo board enhanced with animations for dice rolls, token movement, and capturing opponent tokens, ensuring an engaging visual experience. A robust turn-based logic system automates turn handling, cycling through players in a fair and sequential manner to maintain smooth and balanced gameplay.</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1515" y="1365811"/>
            <a:ext cx="2875657" cy="2371257"/>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6"/>
          <p:cNvGrpSpPr/>
          <p:nvPr/>
        </p:nvGrpSpPr>
        <p:grpSpPr>
          <a:xfrm>
            <a:off x="5889296" y="519781"/>
            <a:ext cx="2793620" cy="1331461"/>
            <a:chOff x="0" y="0"/>
            <a:chExt cx="2065940" cy="984643"/>
          </a:xfrm>
          <a:solidFill>
            <a:schemeClr val="tx2">
              <a:lumMod val="20000"/>
              <a:lumOff val="80000"/>
            </a:schemeClr>
          </a:solidFill>
        </p:grpSpPr>
        <p:sp>
          <p:nvSpPr>
            <p:cNvPr id="7" name="Freeform 7"/>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grpFill/>
            <a:ln w="9525" cap="sq">
              <a:solidFill>
                <a:schemeClr val="tx1"/>
              </a:solidFill>
              <a:prstDash val="solid"/>
              <a:miter/>
            </a:ln>
          </p:spPr>
        </p:sp>
        <p:sp>
          <p:nvSpPr>
            <p:cNvPr id="8" name="TextBox 8"/>
            <p:cNvSpPr txBox="1"/>
            <p:nvPr/>
          </p:nvSpPr>
          <p:spPr>
            <a:xfrm>
              <a:off x="0" y="-38100"/>
              <a:ext cx="2065940" cy="1022743"/>
            </a:xfrm>
            <a:prstGeom prst="rect">
              <a:avLst/>
            </a:prstGeom>
            <a:grpFill/>
            <a:ln>
              <a:solidFill>
                <a:schemeClr val="tx1"/>
              </a:solidFill>
            </a:ln>
          </p:spPr>
          <p:txBody>
            <a:bodyPr lIns="25400" tIns="25400" rIns="25400" bIns="25400" rtlCol="0" anchor="ctr"/>
            <a:lstStyle/>
            <a:p>
              <a:pPr algn="ctr">
                <a:lnSpc>
                  <a:spcPts val="1330"/>
                </a:lnSpc>
                <a:spcBef>
                  <a:spcPct val="0"/>
                </a:spcBef>
              </a:pPr>
              <a:endParaRPr sz="700"/>
            </a:p>
          </p:txBody>
        </p:sp>
      </p:grpSp>
      <p:grpSp>
        <p:nvGrpSpPr>
          <p:cNvPr id="9" name="Group 9"/>
          <p:cNvGrpSpPr/>
          <p:nvPr/>
        </p:nvGrpSpPr>
        <p:grpSpPr>
          <a:xfrm>
            <a:off x="5889296" y="2050681"/>
            <a:ext cx="2793620" cy="1331461"/>
            <a:chOff x="0" y="0"/>
            <a:chExt cx="2065940" cy="984643"/>
          </a:xfrm>
          <a:solidFill>
            <a:schemeClr val="tx2">
              <a:lumMod val="20000"/>
              <a:lumOff val="80000"/>
            </a:schemeClr>
          </a:solidFill>
        </p:grpSpPr>
        <p:sp>
          <p:nvSpPr>
            <p:cNvPr id="10" name="Freeform 10"/>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grpFill/>
            <a:ln w="9525" cap="sq">
              <a:solidFill>
                <a:schemeClr val="tx1"/>
              </a:solidFill>
              <a:prstDash val="solid"/>
              <a:miter/>
            </a:ln>
          </p:spPr>
        </p:sp>
        <p:sp>
          <p:nvSpPr>
            <p:cNvPr id="11" name="TextBox 11"/>
            <p:cNvSpPr txBox="1"/>
            <p:nvPr/>
          </p:nvSpPr>
          <p:spPr>
            <a:xfrm>
              <a:off x="0" y="-38100"/>
              <a:ext cx="2065940" cy="1022743"/>
            </a:xfrm>
            <a:prstGeom prst="rect">
              <a:avLst/>
            </a:prstGeom>
            <a:grpFill/>
            <a:ln>
              <a:solidFill>
                <a:schemeClr val="tx1"/>
              </a:solidFill>
            </a:ln>
          </p:spPr>
          <p:txBody>
            <a:bodyPr lIns="25400" tIns="25400" rIns="25400" bIns="25400" rtlCol="0" anchor="ctr"/>
            <a:lstStyle/>
            <a:p>
              <a:pPr algn="ctr">
                <a:lnSpc>
                  <a:spcPts val="1330"/>
                </a:lnSpc>
                <a:spcBef>
                  <a:spcPct val="0"/>
                </a:spcBef>
              </a:pPr>
              <a:endParaRPr sz="700"/>
            </a:p>
          </p:txBody>
        </p:sp>
      </p:grpSp>
      <p:grpSp>
        <p:nvGrpSpPr>
          <p:cNvPr id="12" name="Group 12"/>
          <p:cNvGrpSpPr/>
          <p:nvPr/>
        </p:nvGrpSpPr>
        <p:grpSpPr>
          <a:xfrm>
            <a:off x="513502" y="519781"/>
            <a:ext cx="2793620" cy="1331461"/>
            <a:chOff x="0" y="0"/>
            <a:chExt cx="2065940" cy="984643"/>
          </a:xfrm>
          <a:solidFill>
            <a:schemeClr val="tx2">
              <a:lumMod val="20000"/>
              <a:lumOff val="80000"/>
            </a:schemeClr>
          </a:solidFill>
        </p:grpSpPr>
        <p:sp>
          <p:nvSpPr>
            <p:cNvPr id="13" name="Freeform 13"/>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grpFill/>
            <a:ln w="9525" cap="sq">
              <a:solidFill>
                <a:schemeClr val="tx1"/>
              </a:solidFill>
              <a:prstDash val="solid"/>
              <a:miter/>
            </a:ln>
          </p:spPr>
        </p:sp>
        <p:sp>
          <p:nvSpPr>
            <p:cNvPr id="14" name="TextBox 14"/>
            <p:cNvSpPr txBox="1"/>
            <p:nvPr/>
          </p:nvSpPr>
          <p:spPr>
            <a:xfrm>
              <a:off x="0" y="-38100"/>
              <a:ext cx="2065940" cy="1022743"/>
            </a:xfrm>
            <a:prstGeom prst="rect">
              <a:avLst/>
            </a:prstGeom>
            <a:grpFill/>
            <a:ln>
              <a:solidFill>
                <a:schemeClr val="tx1"/>
              </a:solidFill>
            </a:ln>
          </p:spPr>
          <p:txBody>
            <a:bodyPr lIns="25400" tIns="25400" rIns="25400" bIns="25400" rtlCol="0" anchor="ctr"/>
            <a:lstStyle/>
            <a:p>
              <a:pPr algn="ctr">
                <a:lnSpc>
                  <a:spcPts val="1330"/>
                </a:lnSpc>
                <a:spcBef>
                  <a:spcPct val="0"/>
                </a:spcBef>
              </a:pPr>
              <a:endParaRPr sz="700"/>
            </a:p>
          </p:txBody>
        </p:sp>
      </p:grpSp>
      <p:grpSp>
        <p:nvGrpSpPr>
          <p:cNvPr id="15" name="Group 15"/>
          <p:cNvGrpSpPr/>
          <p:nvPr/>
        </p:nvGrpSpPr>
        <p:grpSpPr>
          <a:xfrm>
            <a:off x="513502" y="1966228"/>
            <a:ext cx="2793620" cy="1331461"/>
            <a:chOff x="0" y="0"/>
            <a:chExt cx="2065940" cy="984643"/>
          </a:xfrm>
          <a:solidFill>
            <a:schemeClr val="tx2">
              <a:lumMod val="20000"/>
              <a:lumOff val="80000"/>
            </a:schemeClr>
          </a:solidFill>
        </p:grpSpPr>
        <p:sp>
          <p:nvSpPr>
            <p:cNvPr id="16" name="Freeform 16"/>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grpFill/>
            <a:ln w="9525" cap="sq">
              <a:solidFill>
                <a:schemeClr val="tx1"/>
              </a:solidFill>
              <a:prstDash val="solid"/>
              <a:miter/>
            </a:ln>
          </p:spPr>
        </p:sp>
        <p:sp>
          <p:nvSpPr>
            <p:cNvPr id="17" name="TextBox 17"/>
            <p:cNvSpPr txBox="1"/>
            <p:nvPr/>
          </p:nvSpPr>
          <p:spPr>
            <a:xfrm>
              <a:off x="0" y="-38100"/>
              <a:ext cx="2065940" cy="1022743"/>
            </a:xfrm>
            <a:prstGeom prst="rect">
              <a:avLst/>
            </a:prstGeom>
            <a:grpFill/>
            <a:ln>
              <a:solidFill>
                <a:schemeClr val="tx1"/>
              </a:solidFill>
            </a:ln>
          </p:spPr>
          <p:txBody>
            <a:bodyPr lIns="25400" tIns="25400" rIns="25400" bIns="25400" rtlCol="0" anchor="ctr"/>
            <a:lstStyle/>
            <a:p>
              <a:pPr algn="ctr">
                <a:lnSpc>
                  <a:spcPts val="1330"/>
                </a:lnSpc>
                <a:spcBef>
                  <a:spcPct val="0"/>
                </a:spcBef>
              </a:pPr>
              <a:endParaRPr sz="700"/>
            </a:p>
          </p:txBody>
        </p:sp>
      </p:grpSp>
      <p:grpSp>
        <p:nvGrpSpPr>
          <p:cNvPr id="18" name="Group 18"/>
          <p:cNvGrpSpPr/>
          <p:nvPr/>
        </p:nvGrpSpPr>
        <p:grpSpPr>
          <a:xfrm>
            <a:off x="3095676" y="3597283"/>
            <a:ext cx="2793620" cy="1331461"/>
            <a:chOff x="0" y="0"/>
            <a:chExt cx="2065940" cy="984643"/>
          </a:xfrm>
          <a:solidFill>
            <a:schemeClr val="tx2">
              <a:lumMod val="20000"/>
              <a:lumOff val="80000"/>
            </a:schemeClr>
          </a:solidFill>
        </p:grpSpPr>
        <p:sp>
          <p:nvSpPr>
            <p:cNvPr id="19" name="Freeform 19"/>
            <p:cNvSpPr/>
            <p:nvPr/>
          </p:nvSpPr>
          <p:spPr>
            <a:xfrm>
              <a:off x="0" y="0"/>
              <a:ext cx="2065940" cy="984643"/>
            </a:xfrm>
            <a:custGeom>
              <a:avLst/>
              <a:gdLst/>
              <a:ahLst/>
              <a:cxnLst/>
              <a:rect l="l" t="t" r="r" b="b"/>
              <a:pathLst>
                <a:path w="2065940" h="984643">
                  <a:moveTo>
                    <a:pt x="20785" y="0"/>
                  </a:moveTo>
                  <a:lnTo>
                    <a:pt x="2045156" y="0"/>
                  </a:lnTo>
                  <a:cubicBezTo>
                    <a:pt x="2056635" y="0"/>
                    <a:pt x="2065940" y="9306"/>
                    <a:pt x="2065940" y="20785"/>
                  </a:cubicBezTo>
                  <a:lnTo>
                    <a:pt x="2065940" y="963859"/>
                  </a:lnTo>
                  <a:cubicBezTo>
                    <a:pt x="2065940" y="975338"/>
                    <a:pt x="2056635" y="984643"/>
                    <a:pt x="2045156" y="984643"/>
                  </a:cubicBezTo>
                  <a:lnTo>
                    <a:pt x="20785" y="984643"/>
                  </a:lnTo>
                  <a:cubicBezTo>
                    <a:pt x="9306" y="984643"/>
                    <a:pt x="0" y="975338"/>
                    <a:pt x="0" y="963859"/>
                  </a:cubicBezTo>
                  <a:lnTo>
                    <a:pt x="0" y="20785"/>
                  </a:lnTo>
                  <a:cubicBezTo>
                    <a:pt x="0" y="9306"/>
                    <a:pt x="9306" y="0"/>
                    <a:pt x="20785" y="0"/>
                  </a:cubicBezTo>
                  <a:close/>
                </a:path>
              </a:pathLst>
            </a:custGeom>
            <a:grpFill/>
            <a:ln w="9525" cap="sq">
              <a:solidFill>
                <a:schemeClr val="tx1"/>
              </a:solidFill>
              <a:prstDash val="solid"/>
              <a:miter/>
            </a:ln>
          </p:spPr>
        </p:sp>
        <p:sp>
          <p:nvSpPr>
            <p:cNvPr id="20" name="TextBox 20"/>
            <p:cNvSpPr txBox="1"/>
            <p:nvPr/>
          </p:nvSpPr>
          <p:spPr>
            <a:xfrm>
              <a:off x="0" y="-38100"/>
              <a:ext cx="2065940" cy="1022743"/>
            </a:xfrm>
            <a:prstGeom prst="rect">
              <a:avLst/>
            </a:prstGeom>
            <a:grpFill/>
            <a:ln>
              <a:solidFill>
                <a:schemeClr val="tx1"/>
              </a:solidFill>
            </a:ln>
          </p:spPr>
          <p:txBody>
            <a:bodyPr lIns="25400" tIns="25400" rIns="25400" bIns="25400" rtlCol="0" anchor="ctr"/>
            <a:lstStyle/>
            <a:p>
              <a:pPr algn="ctr">
                <a:lnSpc>
                  <a:spcPts val="1330"/>
                </a:lnSpc>
                <a:spcBef>
                  <a:spcPct val="0"/>
                </a:spcBef>
              </a:pPr>
              <a:endParaRPr sz="700"/>
            </a:p>
          </p:txBody>
        </p:sp>
      </p:grpSp>
      <p:sp>
        <p:nvSpPr>
          <p:cNvPr id="25" name="Freeform 25"/>
          <p:cNvSpPr/>
          <p:nvPr/>
        </p:nvSpPr>
        <p:spPr>
          <a:xfrm>
            <a:off x="632305" y="749710"/>
            <a:ext cx="914850" cy="872538"/>
          </a:xfrm>
          <a:custGeom>
            <a:avLst/>
            <a:gdLst/>
            <a:ahLst/>
            <a:cxnLst/>
            <a:rect l="l" t="t" r="r" b="b"/>
            <a:pathLst>
              <a:path w="1829699" h="1745076">
                <a:moveTo>
                  <a:pt x="0" y="0"/>
                </a:moveTo>
                <a:lnTo>
                  <a:pt x="1829699" y="0"/>
                </a:lnTo>
                <a:lnTo>
                  <a:pt x="1829699" y="1745076"/>
                </a:lnTo>
                <a:lnTo>
                  <a:pt x="0" y="1745076"/>
                </a:lnTo>
                <a:lnTo>
                  <a:pt x="0" y="0"/>
                </a:lnTo>
                <a:close/>
              </a:path>
            </a:pathLst>
          </a:custGeom>
          <a:blipFill>
            <a:blip r:embed="rId2">
              <a:extLst>
                <a:ext uri="{96DAC541-7B7A-43D3-8B79-37D633B846F1}">
                  <asvg:svgBlip xmlns:asvg="http://schemas.microsoft.com/office/drawing/2016/SVG/main" xmlns="" r:embed="rId6"/>
                </a:ext>
              </a:extLst>
            </a:blip>
            <a:stretch>
              <a:fillRect/>
            </a:stretch>
          </a:blipFill>
        </p:spPr>
      </p:sp>
      <p:sp>
        <p:nvSpPr>
          <p:cNvPr id="26" name="Freeform 26"/>
          <p:cNvSpPr/>
          <p:nvPr/>
        </p:nvSpPr>
        <p:spPr>
          <a:xfrm>
            <a:off x="704323" y="2050682"/>
            <a:ext cx="770813" cy="1027751"/>
          </a:xfrm>
          <a:custGeom>
            <a:avLst/>
            <a:gdLst/>
            <a:ahLst/>
            <a:cxnLst/>
            <a:rect l="l" t="t" r="r" b="b"/>
            <a:pathLst>
              <a:path w="1541626" h="2055501">
                <a:moveTo>
                  <a:pt x="0" y="0"/>
                </a:moveTo>
                <a:lnTo>
                  <a:pt x="1541625" y="0"/>
                </a:lnTo>
                <a:lnTo>
                  <a:pt x="1541625" y="2055502"/>
                </a:lnTo>
                <a:lnTo>
                  <a:pt x="0" y="2055502"/>
                </a:lnTo>
                <a:lnTo>
                  <a:pt x="0" y="0"/>
                </a:lnTo>
                <a:close/>
              </a:path>
            </a:pathLst>
          </a:custGeom>
          <a:blipFill>
            <a:blip r:embed="rId7">
              <a:extLst>
                <a:ext uri="{96DAC541-7B7A-43D3-8B79-37D633B846F1}">
                  <asvg:svgBlip xmlns:asvg="http://schemas.microsoft.com/office/drawing/2016/SVG/main" xmlns="" r:embed="rId8"/>
                </a:ext>
              </a:extLst>
            </a:blip>
            <a:stretch>
              <a:fillRect/>
            </a:stretch>
          </a:blipFill>
        </p:spPr>
      </p:sp>
      <p:sp>
        <p:nvSpPr>
          <p:cNvPr id="27" name="Freeform 27"/>
          <p:cNvSpPr/>
          <p:nvPr/>
        </p:nvSpPr>
        <p:spPr>
          <a:xfrm>
            <a:off x="3253563" y="3751088"/>
            <a:ext cx="973367" cy="850479"/>
          </a:xfrm>
          <a:custGeom>
            <a:avLst/>
            <a:gdLst/>
            <a:ahLst/>
            <a:cxnLst/>
            <a:rect l="l" t="t" r="r" b="b"/>
            <a:pathLst>
              <a:path w="1946733" h="1700958">
                <a:moveTo>
                  <a:pt x="0" y="0"/>
                </a:moveTo>
                <a:lnTo>
                  <a:pt x="1946733" y="0"/>
                </a:lnTo>
                <a:lnTo>
                  <a:pt x="1946733" y="1700958"/>
                </a:lnTo>
                <a:lnTo>
                  <a:pt x="0" y="1700958"/>
                </a:lnTo>
                <a:lnTo>
                  <a:pt x="0" y="0"/>
                </a:lnTo>
                <a:close/>
              </a:path>
            </a:pathLst>
          </a:custGeom>
          <a:blipFill>
            <a:blip r:embed="rId9">
              <a:extLst>
                <a:ext uri="{96DAC541-7B7A-43D3-8B79-37D633B846F1}">
                  <asvg:svgBlip xmlns:asvg="http://schemas.microsoft.com/office/drawing/2016/SVG/main" xmlns="" r:embed="rId10"/>
                </a:ext>
              </a:extLst>
            </a:blip>
            <a:stretch>
              <a:fillRect/>
            </a:stretch>
          </a:blipFill>
        </p:spPr>
      </p:sp>
      <p:sp>
        <p:nvSpPr>
          <p:cNvPr id="29" name="Freeform 29"/>
          <p:cNvSpPr/>
          <p:nvPr/>
        </p:nvSpPr>
        <p:spPr>
          <a:xfrm>
            <a:off x="6126203" y="2307450"/>
            <a:ext cx="953846" cy="817923"/>
          </a:xfrm>
          <a:custGeom>
            <a:avLst/>
            <a:gdLst/>
            <a:ahLst/>
            <a:cxnLst/>
            <a:rect l="l" t="t" r="r" b="b"/>
            <a:pathLst>
              <a:path w="1907691" h="1635845">
                <a:moveTo>
                  <a:pt x="0" y="0"/>
                </a:moveTo>
                <a:lnTo>
                  <a:pt x="1907692" y="0"/>
                </a:lnTo>
                <a:lnTo>
                  <a:pt x="1907692" y="1635845"/>
                </a:lnTo>
                <a:lnTo>
                  <a:pt x="0" y="1635845"/>
                </a:lnTo>
                <a:lnTo>
                  <a:pt x="0" y="0"/>
                </a:lnTo>
                <a:close/>
              </a:path>
            </a:pathLst>
          </a:custGeom>
          <a:blipFill>
            <a:blip r:embed="rId11">
              <a:extLst>
                <a:ext uri="{96DAC541-7B7A-43D3-8B79-37D633B846F1}">
                  <asvg:svgBlip xmlns:asvg="http://schemas.microsoft.com/office/drawing/2016/SVG/main" xmlns="" r:embed="rId14"/>
                </a:ext>
              </a:extLst>
            </a:blip>
            <a:stretch>
              <a:fillRect/>
            </a:stretch>
          </a:blipFill>
        </p:spPr>
      </p:sp>
      <p:sp>
        <p:nvSpPr>
          <p:cNvPr id="30" name="Freeform 30"/>
          <p:cNvSpPr/>
          <p:nvPr/>
        </p:nvSpPr>
        <p:spPr>
          <a:xfrm>
            <a:off x="6000016" y="793939"/>
            <a:ext cx="888196" cy="838235"/>
          </a:xfrm>
          <a:custGeom>
            <a:avLst/>
            <a:gdLst/>
            <a:ahLst/>
            <a:cxnLst/>
            <a:rect l="l" t="t" r="r" b="b"/>
            <a:pathLst>
              <a:path w="1776392" h="1676470">
                <a:moveTo>
                  <a:pt x="0" y="0"/>
                </a:moveTo>
                <a:lnTo>
                  <a:pt x="1776392" y="0"/>
                </a:lnTo>
                <a:lnTo>
                  <a:pt x="1776392" y="1676470"/>
                </a:lnTo>
                <a:lnTo>
                  <a:pt x="0" y="1676470"/>
                </a:lnTo>
                <a:lnTo>
                  <a:pt x="0" y="0"/>
                </a:lnTo>
                <a:close/>
              </a:path>
            </a:pathLst>
          </a:custGeom>
          <a:blipFill>
            <a:blip r:embed="rId15">
              <a:extLst>
                <a:ext uri="{96DAC541-7B7A-43D3-8B79-37D633B846F1}">
                  <asvg:svgBlip xmlns:asvg="http://schemas.microsoft.com/office/drawing/2016/SVG/main" xmlns="" r:embed="rId16"/>
                </a:ext>
              </a:extLst>
            </a:blip>
            <a:stretch>
              <a:fillRect/>
            </a:stretch>
          </a:blipFill>
        </p:spPr>
      </p:sp>
      <p:sp>
        <p:nvSpPr>
          <p:cNvPr id="32" name="TextBox 32"/>
          <p:cNvSpPr txBox="1"/>
          <p:nvPr/>
        </p:nvSpPr>
        <p:spPr>
          <a:xfrm>
            <a:off x="7196750" y="793939"/>
            <a:ext cx="1408314" cy="987450"/>
          </a:xfrm>
          <a:prstGeom prst="rect">
            <a:avLst/>
          </a:prstGeom>
        </p:spPr>
        <p:txBody>
          <a:bodyPr lIns="0" tIns="0" rIns="0" bIns="0" rtlCol="0" anchor="t">
            <a:spAutoFit/>
          </a:bodyPr>
          <a:lstStyle/>
          <a:p>
            <a:pPr>
              <a:lnSpc>
                <a:spcPts val="1117"/>
              </a:lnSpc>
            </a:pPr>
            <a:r>
              <a:rPr lang="en-US" sz="750" b="1" dirty="0" smtClean="0">
                <a:latin typeface="DM Sans Bold"/>
                <a:ea typeface="DM Sans Bold"/>
                <a:cs typeface="DM Sans Bold"/>
                <a:sym typeface="DM Sans Bold"/>
              </a:rPr>
              <a:t>Testing Tools</a:t>
            </a:r>
          </a:p>
          <a:p>
            <a:pPr marL="161924" lvl="1" indent="-80962">
              <a:lnSpc>
                <a:spcPts val="1117"/>
              </a:lnSpc>
              <a:buFont typeface="Arial"/>
              <a:buChar char="•"/>
            </a:pPr>
            <a:r>
              <a:rPr lang="en-US" sz="750" dirty="0" err="1" smtClean="0">
                <a:latin typeface="DM Sans"/>
                <a:ea typeface="DM Sans"/>
                <a:cs typeface="DM Sans"/>
                <a:sym typeface="DM Sans"/>
              </a:rPr>
              <a:t>Pygame</a:t>
            </a:r>
            <a:r>
              <a:rPr lang="en-US" sz="750" dirty="0" smtClean="0">
                <a:latin typeface="DM Sans"/>
                <a:ea typeface="DM Sans"/>
                <a:cs typeface="DM Sans"/>
                <a:sym typeface="DM Sans"/>
              </a:rPr>
              <a:t> Debugging Features:</a:t>
            </a:r>
          </a:p>
          <a:p>
            <a:pPr>
              <a:lnSpc>
                <a:spcPts val="1117"/>
              </a:lnSpc>
            </a:pPr>
            <a:r>
              <a:rPr lang="en-US" sz="750" dirty="0" smtClean="0">
                <a:latin typeface="DM Sans"/>
                <a:ea typeface="DM Sans"/>
                <a:cs typeface="DM Sans"/>
                <a:sym typeface="DM Sans"/>
              </a:rPr>
              <a:t>For monitoring game states, detecting errors, and fine-tuning gameplay elements.</a:t>
            </a:r>
          </a:p>
          <a:p>
            <a:pPr>
              <a:lnSpc>
                <a:spcPts val="1117"/>
              </a:lnSpc>
              <a:spcBef>
                <a:spcPct val="0"/>
              </a:spcBef>
            </a:pPr>
            <a:endParaRPr lang="en-US" sz="750" dirty="0">
              <a:latin typeface="DM Sans"/>
              <a:ea typeface="DM Sans"/>
              <a:cs typeface="DM Sans"/>
              <a:sym typeface="DM Sans"/>
            </a:endParaRPr>
          </a:p>
        </p:txBody>
      </p:sp>
      <p:sp>
        <p:nvSpPr>
          <p:cNvPr id="33" name="TextBox 33"/>
          <p:cNvSpPr txBox="1"/>
          <p:nvPr/>
        </p:nvSpPr>
        <p:spPr>
          <a:xfrm>
            <a:off x="7274602" y="2203339"/>
            <a:ext cx="1408314" cy="1038746"/>
          </a:xfrm>
          <a:prstGeom prst="rect">
            <a:avLst/>
          </a:prstGeom>
        </p:spPr>
        <p:txBody>
          <a:bodyPr lIns="0" tIns="0" rIns="0" bIns="0" rtlCol="0" anchor="t">
            <a:spAutoFit/>
          </a:bodyPr>
          <a:lstStyle/>
          <a:p>
            <a:pPr>
              <a:lnSpc>
                <a:spcPts val="1117"/>
              </a:lnSpc>
            </a:pPr>
            <a:r>
              <a:rPr lang="en-US" sz="750" b="1" dirty="0" smtClean="0">
                <a:latin typeface="DM Sans Bold"/>
                <a:ea typeface="DM Sans Bold"/>
                <a:cs typeface="DM Sans Bold"/>
                <a:sym typeface="DM Sans Bold"/>
              </a:rPr>
              <a:t>Additional tools</a:t>
            </a:r>
            <a:endParaRPr lang="en-US" sz="750" b="1" dirty="0">
              <a:latin typeface="DM Sans Bold"/>
              <a:ea typeface="DM Sans Bold"/>
              <a:cs typeface="DM Sans Bold"/>
              <a:sym typeface="DM Sans Bold"/>
            </a:endParaRPr>
          </a:p>
          <a:p>
            <a:pPr>
              <a:lnSpc>
                <a:spcPts val="968"/>
              </a:lnSpc>
              <a:spcBef>
                <a:spcPct val="0"/>
              </a:spcBef>
            </a:pPr>
            <a:r>
              <a:rPr lang="en-US" sz="750" dirty="0">
                <a:latin typeface="DM Sans"/>
                <a:ea typeface="DM Sans"/>
                <a:cs typeface="DM Sans"/>
                <a:sym typeface="DM Sans"/>
              </a:rPr>
              <a:t>Level Editor or Graphics Tools: External software such as Photoshop,</a:t>
            </a:r>
          </a:p>
          <a:p>
            <a:pPr>
              <a:lnSpc>
                <a:spcPts val="968"/>
              </a:lnSpc>
              <a:spcBef>
                <a:spcPct val="0"/>
              </a:spcBef>
            </a:pPr>
            <a:r>
              <a:rPr lang="en-US" sz="750" dirty="0">
                <a:latin typeface="DM Sans"/>
                <a:ea typeface="DM Sans"/>
                <a:cs typeface="DM Sans"/>
                <a:sym typeface="DM Sans"/>
              </a:rPr>
              <a:t>GIMP, or </a:t>
            </a:r>
            <a:r>
              <a:rPr lang="en-US" sz="750" dirty="0" err="1">
                <a:latin typeface="DM Sans"/>
                <a:ea typeface="DM Sans"/>
                <a:cs typeface="DM Sans"/>
                <a:sym typeface="DM Sans"/>
              </a:rPr>
              <a:t>Canva</a:t>
            </a:r>
            <a:r>
              <a:rPr lang="en-US" sz="750" dirty="0">
                <a:latin typeface="DM Sans"/>
                <a:ea typeface="DM Sans"/>
                <a:cs typeface="DM Sans"/>
                <a:sym typeface="DM Sans"/>
              </a:rPr>
              <a:t> to design the Ludo board and tokens, ensuring a polished</a:t>
            </a:r>
          </a:p>
          <a:p>
            <a:pPr>
              <a:lnSpc>
                <a:spcPts val="968"/>
              </a:lnSpc>
              <a:spcBef>
                <a:spcPct val="0"/>
              </a:spcBef>
            </a:pPr>
            <a:r>
              <a:rPr lang="en-US" sz="750" dirty="0">
                <a:latin typeface="DM Sans"/>
                <a:ea typeface="DM Sans"/>
                <a:cs typeface="DM Sans"/>
                <a:sym typeface="DM Sans"/>
              </a:rPr>
              <a:t>visual experience.</a:t>
            </a:r>
            <a:endParaRPr lang="en-US" sz="750" dirty="0">
              <a:latin typeface="DM Sans"/>
              <a:ea typeface="DM Sans"/>
              <a:cs typeface="DM Sans"/>
              <a:sym typeface="DM Sans"/>
            </a:endParaRPr>
          </a:p>
        </p:txBody>
      </p:sp>
      <p:sp>
        <p:nvSpPr>
          <p:cNvPr id="34" name="TextBox 34"/>
          <p:cNvSpPr txBox="1"/>
          <p:nvPr/>
        </p:nvSpPr>
        <p:spPr>
          <a:xfrm>
            <a:off x="1729238" y="749815"/>
            <a:ext cx="1408314" cy="974626"/>
          </a:xfrm>
          <a:prstGeom prst="rect">
            <a:avLst/>
          </a:prstGeom>
        </p:spPr>
        <p:txBody>
          <a:bodyPr lIns="0" tIns="0" rIns="0" bIns="0" rtlCol="0" anchor="t">
            <a:spAutoFit/>
          </a:bodyPr>
          <a:lstStyle/>
          <a:p>
            <a:pPr>
              <a:lnSpc>
                <a:spcPts val="1117"/>
              </a:lnSpc>
            </a:pPr>
            <a:r>
              <a:rPr lang="en-US" sz="750" b="1">
                <a:latin typeface="DM Sans Bold"/>
                <a:ea typeface="DM Sans Bold"/>
                <a:cs typeface="DM Sans Bold"/>
                <a:sym typeface="DM Sans Bold"/>
              </a:rPr>
              <a:t>Programming Language</a:t>
            </a:r>
          </a:p>
          <a:p>
            <a:pPr marL="161924" lvl="1" indent="-80962">
              <a:lnSpc>
                <a:spcPts val="1117"/>
              </a:lnSpc>
              <a:buFont typeface="Arial"/>
              <a:buChar char="•"/>
            </a:pPr>
            <a:r>
              <a:rPr lang="en-US" sz="750">
                <a:latin typeface="DM Sans"/>
                <a:ea typeface="DM Sans"/>
                <a:cs typeface="DM Sans"/>
                <a:sym typeface="DM Sans"/>
              </a:rPr>
              <a:t>Python:</a:t>
            </a:r>
          </a:p>
          <a:p>
            <a:pPr>
              <a:lnSpc>
                <a:spcPts val="1117"/>
              </a:lnSpc>
            </a:pPr>
            <a:r>
              <a:rPr lang="en-US" sz="750">
                <a:latin typeface="DM Sans"/>
                <a:ea typeface="DM Sans"/>
                <a:cs typeface="DM Sans"/>
                <a:sym typeface="DM Sans"/>
              </a:rPr>
              <a:t>Used for implementing the game's logic, handling animations, and managing game mechanics.</a:t>
            </a:r>
          </a:p>
          <a:p>
            <a:pPr>
              <a:lnSpc>
                <a:spcPts val="968"/>
              </a:lnSpc>
            </a:pPr>
            <a:endParaRPr lang="en-US" sz="750">
              <a:latin typeface="DM Sans"/>
              <a:ea typeface="DM Sans"/>
              <a:cs typeface="DM Sans"/>
              <a:sym typeface="DM Sans"/>
            </a:endParaRPr>
          </a:p>
        </p:txBody>
      </p:sp>
      <p:sp>
        <p:nvSpPr>
          <p:cNvPr id="35" name="TextBox 35"/>
          <p:cNvSpPr txBox="1"/>
          <p:nvPr/>
        </p:nvSpPr>
        <p:spPr>
          <a:xfrm>
            <a:off x="1647433" y="2050682"/>
            <a:ext cx="1606130" cy="974626"/>
          </a:xfrm>
          <a:prstGeom prst="rect">
            <a:avLst/>
          </a:prstGeom>
          <a:ln>
            <a:noFill/>
          </a:ln>
        </p:spPr>
        <p:txBody>
          <a:bodyPr wrap="square" lIns="0" tIns="0" rIns="0" bIns="0" rtlCol="0" anchor="t">
            <a:spAutoFit/>
          </a:bodyPr>
          <a:lstStyle/>
          <a:p>
            <a:pPr>
              <a:lnSpc>
                <a:spcPts val="1117"/>
              </a:lnSpc>
            </a:pPr>
            <a:r>
              <a:rPr lang="en-US" sz="750" b="1" dirty="0">
                <a:latin typeface="DM Sans Bold"/>
                <a:ea typeface="DM Sans Bold"/>
                <a:cs typeface="DM Sans Bold"/>
                <a:sym typeface="DM Sans Bold"/>
              </a:rPr>
              <a:t> Libraries</a:t>
            </a:r>
          </a:p>
          <a:p>
            <a:pPr marL="161924" lvl="1" indent="-80962">
              <a:lnSpc>
                <a:spcPts val="1117"/>
              </a:lnSpc>
              <a:buFont typeface="Arial"/>
              <a:buChar char="•"/>
            </a:pPr>
            <a:r>
              <a:rPr lang="en-US" sz="750" dirty="0" err="1" smtClean="0">
                <a:latin typeface="DM Sans"/>
                <a:ea typeface="DM Sans"/>
                <a:cs typeface="DM Sans"/>
                <a:sym typeface="DM Sans"/>
              </a:rPr>
              <a:t>Pygame</a:t>
            </a:r>
            <a:r>
              <a:rPr lang="en-US" sz="750" dirty="0" smtClean="0">
                <a:latin typeface="DM Sans"/>
                <a:ea typeface="DM Sans"/>
                <a:cs typeface="DM Sans"/>
                <a:sym typeface="DM Sans"/>
              </a:rPr>
              <a:t>,  </a:t>
            </a:r>
            <a:r>
              <a:rPr lang="en-US" sz="750" dirty="0" err="1" smtClean="0">
                <a:latin typeface="DM Sans"/>
                <a:ea typeface="DM Sans"/>
                <a:cs typeface="DM Sans"/>
                <a:sym typeface="DM Sans"/>
              </a:rPr>
              <a:t>Tkinter</a:t>
            </a:r>
            <a:r>
              <a:rPr lang="en-US" sz="750" dirty="0" smtClean="0">
                <a:latin typeface="DM Sans"/>
                <a:ea typeface="DM Sans"/>
                <a:cs typeface="DM Sans"/>
                <a:sym typeface="DM Sans"/>
              </a:rPr>
              <a:t>,  Pillow, Random:</a:t>
            </a:r>
            <a:endParaRPr lang="en-US" sz="750" dirty="0">
              <a:latin typeface="DM Sans"/>
              <a:ea typeface="DM Sans"/>
              <a:cs typeface="DM Sans"/>
              <a:sym typeface="DM Sans"/>
            </a:endParaRPr>
          </a:p>
          <a:p>
            <a:pPr>
              <a:lnSpc>
                <a:spcPts val="1117"/>
              </a:lnSpc>
            </a:pPr>
            <a:r>
              <a:rPr lang="en-US" sz="750" dirty="0">
                <a:latin typeface="DM Sans"/>
                <a:ea typeface="DM Sans"/>
                <a:cs typeface="DM Sans"/>
                <a:sym typeface="DM Sans"/>
              </a:rPr>
              <a:t>Core library for game development, enabling sprite management, event handling, and rendering of </a:t>
            </a:r>
            <a:r>
              <a:rPr lang="en-US" sz="750" dirty="0" smtClean="0">
                <a:latin typeface="DM Sans"/>
                <a:ea typeface="DM Sans"/>
                <a:cs typeface="DM Sans"/>
                <a:sym typeface="DM Sans"/>
              </a:rPr>
              <a:t>graphics.</a:t>
            </a:r>
            <a:endParaRPr lang="en-US" sz="750" dirty="0">
              <a:latin typeface="DM Sans"/>
              <a:ea typeface="DM Sans"/>
              <a:cs typeface="DM Sans"/>
              <a:sym typeface="DM Sans"/>
            </a:endParaRPr>
          </a:p>
          <a:p>
            <a:pPr>
              <a:lnSpc>
                <a:spcPts val="968"/>
              </a:lnSpc>
            </a:pPr>
            <a:endParaRPr lang="en-US" sz="750" dirty="0">
              <a:latin typeface="DM Sans"/>
              <a:ea typeface="DM Sans"/>
              <a:cs typeface="DM Sans"/>
              <a:sym typeface="DM Sans"/>
            </a:endParaRPr>
          </a:p>
        </p:txBody>
      </p:sp>
      <p:sp>
        <p:nvSpPr>
          <p:cNvPr id="36" name="TextBox 36"/>
          <p:cNvSpPr txBox="1"/>
          <p:nvPr/>
        </p:nvSpPr>
        <p:spPr>
          <a:xfrm>
            <a:off x="4414493" y="3679218"/>
            <a:ext cx="1408314" cy="1269578"/>
          </a:xfrm>
          <a:prstGeom prst="rect">
            <a:avLst/>
          </a:prstGeom>
        </p:spPr>
        <p:txBody>
          <a:bodyPr lIns="0" tIns="0" rIns="0" bIns="0" rtlCol="0" anchor="t">
            <a:spAutoFit/>
          </a:bodyPr>
          <a:lstStyle/>
          <a:p>
            <a:pPr>
              <a:lnSpc>
                <a:spcPts val="1117"/>
              </a:lnSpc>
            </a:pPr>
            <a:r>
              <a:rPr lang="en-US" sz="750" b="1" dirty="0">
                <a:latin typeface="DM Sans Bold"/>
                <a:ea typeface="DM Sans Bold"/>
                <a:cs typeface="DM Sans Bold"/>
                <a:sym typeface="DM Sans Bold"/>
              </a:rPr>
              <a:t>Development Tools</a:t>
            </a:r>
          </a:p>
          <a:p>
            <a:pPr marL="161924" lvl="1" indent="-80962">
              <a:lnSpc>
                <a:spcPts val="1117"/>
              </a:lnSpc>
              <a:buFont typeface="Arial"/>
              <a:buChar char="•"/>
            </a:pPr>
            <a:r>
              <a:rPr lang="en-US" sz="750" dirty="0">
                <a:latin typeface="DM Sans"/>
                <a:ea typeface="DM Sans"/>
                <a:cs typeface="DM Sans"/>
                <a:sym typeface="DM Sans"/>
              </a:rPr>
              <a:t>IDEs:</a:t>
            </a:r>
          </a:p>
          <a:p>
            <a:pPr>
              <a:lnSpc>
                <a:spcPts val="1117"/>
              </a:lnSpc>
            </a:pPr>
            <a:r>
              <a:rPr lang="en-US" sz="750" dirty="0" err="1">
                <a:latin typeface="DM Sans"/>
                <a:ea typeface="DM Sans"/>
                <a:cs typeface="DM Sans"/>
                <a:sym typeface="DM Sans"/>
              </a:rPr>
              <a:t>PyCharm</a:t>
            </a:r>
            <a:r>
              <a:rPr lang="en-US" sz="750" dirty="0">
                <a:latin typeface="DM Sans"/>
                <a:ea typeface="DM Sans"/>
                <a:cs typeface="DM Sans"/>
                <a:sym typeface="DM Sans"/>
              </a:rPr>
              <a:t>: For coding, debugging, and managing project files.</a:t>
            </a:r>
          </a:p>
          <a:p>
            <a:pPr>
              <a:lnSpc>
                <a:spcPts val="1117"/>
              </a:lnSpc>
            </a:pPr>
            <a:r>
              <a:rPr lang="en-US" sz="750" dirty="0">
                <a:latin typeface="DM Sans"/>
                <a:ea typeface="DM Sans"/>
                <a:cs typeface="DM Sans"/>
                <a:sym typeface="DM Sans"/>
              </a:rPr>
              <a:t>Visual Studio Code: An alternative IDE for quick editing and testing.</a:t>
            </a:r>
          </a:p>
          <a:p>
            <a:pPr>
              <a:lnSpc>
                <a:spcPts val="1117"/>
              </a:lnSpc>
            </a:pPr>
            <a:endParaRPr lang="en-US" sz="750" dirty="0">
              <a:latin typeface="DM Sans"/>
              <a:ea typeface="DM Sans"/>
              <a:cs typeface="DM Sans"/>
              <a:sym typeface="DM Sans"/>
            </a:endParaRPr>
          </a:p>
        </p:txBody>
      </p:sp>
      <p:sp>
        <p:nvSpPr>
          <p:cNvPr id="37" name="TextBox 37"/>
          <p:cNvSpPr txBox="1"/>
          <p:nvPr/>
        </p:nvSpPr>
        <p:spPr>
          <a:xfrm>
            <a:off x="3464870" y="1678785"/>
            <a:ext cx="2346574" cy="743793"/>
          </a:xfrm>
          <a:prstGeom prst="rect">
            <a:avLst/>
          </a:prstGeom>
        </p:spPr>
        <p:txBody>
          <a:bodyPr wrap="square" lIns="0" tIns="0" rIns="0" bIns="0" rtlCol="0" anchor="t">
            <a:spAutoFit/>
          </a:bodyPr>
          <a:lstStyle/>
          <a:p>
            <a:pPr algn="ctr">
              <a:lnSpc>
                <a:spcPts val="2910"/>
              </a:lnSpc>
            </a:pPr>
            <a:r>
              <a:rPr lang="en-US" sz="3000" dirty="0">
                <a:latin typeface="Cooper Black" panose="0208090404030B020404" pitchFamily="18" charset="0"/>
                <a:ea typeface="DM Sans Bold"/>
                <a:cs typeface="DM Sans Bold"/>
                <a:sym typeface="DM Sans Bold"/>
              </a:rPr>
              <a:t>Application</a:t>
            </a:r>
          </a:p>
          <a:p>
            <a:pPr lvl="1" algn="ctr">
              <a:lnSpc>
                <a:spcPts val="2910"/>
              </a:lnSpc>
              <a:spcBef>
                <a:spcPct val="0"/>
              </a:spcBef>
            </a:pPr>
            <a:r>
              <a:rPr lang="en-US" sz="3000" dirty="0">
                <a:latin typeface="Cooper Black" panose="0208090404030B020404" pitchFamily="18" charset="0"/>
                <a:ea typeface="DM Sans Bold"/>
                <a:cs typeface="DM Sans Bold"/>
                <a:sym typeface="DM Sans Bold"/>
              </a:rPr>
              <a:t>Tools</a:t>
            </a:r>
          </a:p>
        </p:txBody>
      </p:sp>
      <p:grpSp>
        <p:nvGrpSpPr>
          <p:cNvPr id="39" name="Google Shape;5681;p57"/>
          <p:cNvGrpSpPr/>
          <p:nvPr/>
        </p:nvGrpSpPr>
        <p:grpSpPr>
          <a:xfrm>
            <a:off x="4374445" y="676982"/>
            <a:ext cx="608294" cy="536074"/>
            <a:chOff x="-41526450" y="3653375"/>
            <a:chExt cx="315875" cy="247350"/>
          </a:xfrm>
        </p:grpSpPr>
        <p:sp>
          <p:nvSpPr>
            <p:cNvPr id="40" name="Google Shape;5682;p57"/>
            <p:cNvSpPr/>
            <p:nvPr/>
          </p:nvSpPr>
          <p:spPr>
            <a:xfrm>
              <a:off x="-41526450" y="3860525"/>
              <a:ext cx="315875" cy="40200"/>
            </a:xfrm>
            <a:custGeom>
              <a:avLst/>
              <a:gdLst/>
              <a:ahLst/>
              <a:cxnLst/>
              <a:rect l="l" t="t" r="r" b="b"/>
              <a:pathLst>
                <a:path w="12635" h="1608" extrusionOk="0">
                  <a:moveTo>
                    <a:pt x="379" y="0"/>
                  </a:moveTo>
                  <a:cubicBezTo>
                    <a:pt x="159" y="0"/>
                    <a:pt x="1" y="189"/>
                    <a:pt x="1" y="378"/>
                  </a:cubicBezTo>
                  <a:cubicBezTo>
                    <a:pt x="1" y="1040"/>
                    <a:pt x="537" y="1607"/>
                    <a:pt x="1198" y="1607"/>
                  </a:cubicBezTo>
                  <a:lnTo>
                    <a:pt x="11406" y="1607"/>
                  </a:lnTo>
                  <a:cubicBezTo>
                    <a:pt x="12067" y="1607"/>
                    <a:pt x="12634" y="1072"/>
                    <a:pt x="12634" y="378"/>
                  </a:cubicBezTo>
                  <a:cubicBezTo>
                    <a:pt x="12603" y="158"/>
                    <a:pt x="12445" y="0"/>
                    <a:pt x="12193" y="0"/>
                  </a:cubicBezTo>
                  <a:lnTo>
                    <a:pt x="10965" y="0"/>
                  </a:lnTo>
                  <a:lnTo>
                    <a:pt x="10965" y="378"/>
                  </a:lnTo>
                  <a:cubicBezTo>
                    <a:pt x="10965" y="630"/>
                    <a:pt x="10776" y="819"/>
                    <a:pt x="10555" y="819"/>
                  </a:cubicBezTo>
                  <a:cubicBezTo>
                    <a:pt x="10303" y="819"/>
                    <a:pt x="10146" y="630"/>
                    <a:pt x="10146" y="378"/>
                  </a:cubicBezTo>
                  <a:lnTo>
                    <a:pt x="10146" y="0"/>
                  </a:lnTo>
                  <a:lnTo>
                    <a:pt x="9326" y="0"/>
                  </a:lnTo>
                  <a:lnTo>
                    <a:pt x="9326" y="378"/>
                  </a:lnTo>
                  <a:cubicBezTo>
                    <a:pt x="9326" y="630"/>
                    <a:pt x="9137" y="819"/>
                    <a:pt x="8917" y="819"/>
                  </a:cubicBezTo>
                  <a:cubicBezTo>
                    <a:pt x="8696" y="819"/>
                    <a:pt x="8507" y="630"/>
                    <a:pt x="8507" y="378"/>
                  </a:cubicBezTo>
                  <a:lnTo>
                    <a:pt x="8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5683;p57"/>
            <p:cNvSpPr/>
            <p:nvPr/>
          </p:nvSpPr>
          <p:spPr>
            <a:xfrm>
              <a:off x="-41506750" y="3653375"/>
              <a:ext cx="275700" cy="186700"/>
            </a:xfrm>
            <a:custGeom>
              <a:avLst/>
              <a:gdLst/>
              <a:ahLst/>
              <a:cxnLst/>
              <a:rect l="l" t="t" r="r" b="b"/>
              <a:pathLst>
                <a:path w="11028" h="7468" extrusionOk="0">
                  <a:moveTo>
                    <a:pt x="3794" y="1673"/>
                  </a:moveTo>
                  <a:cubicBezTo>
                    <a:pt x="3841" y="1673"/>
                    <a:pt x="3890" y="1682"/>
                    <a:pt x="3939" y="1702"/>
                  </a:cubicBezTo>
                  <a:lnTo>
                    <a:pt x="6428" y="2521"/>
                  </a:lnTo>
                  <a:cubicBezTo>
                    <a:pt x="6680" y="2616"/>
                    <a:pt x="6806" y="2994"/>
                    <a:pt x="6585" y="3214"/>
                  </a:cubicBezTo>
                  <a:lnTo>
                    <a:pt x="6018" y="3750"/>
                  </a:lnTo>
                  <a:lnTo>
                    <a:pt x="7404" y="5136"/>
                  </a:lnTo>
                  <a:cubicBezTo>
                    <a:pt x="7593" y="5262"/>
                    <a:pt x="7593" y="5514"/>
                    <a:pt x="7436" y="5671"/>
                  </a:cubicBezTo>
                  <a:cubicBezTo>
                    <a:pt x="7357" y="5750"/>
                    <a:pt x="7247" y="5790"/>
                    <a:pt x="7136" y="5790"/>
                  </a:cubicBezTo>
                  <a:cubicBezTo>
                    <a:pt x="7026" y="5790"/>
                    <a:pt x="6916" y="5750"/>
                    <a:pt x="6837" y="5671"/>
                  </a:cubicBezTo>
                  <a:lnTo>
                    <a:pt x="5451" y="4317"/>
                  </a:lnTo>
                  <a:lnTo>
                    <a:pt x="4915" y="4852"/>
                  </a:lnTo>
                  <a:cubicBezTo>
                    <a:pt x="4821" y="4947"/>
                    <a:pt x="4714" y="4988"/>
                    <a:pt x="4613" y="4988"/>
                  </a:cubicBezTo>
                  <a:cubicBezTo>
                    <a:pt x="4444" y="4988"/>
                    <a:pt x="4293" y="4872"/>
                    <a:pt x="4254" y="4695"/>
                  </a:cubicBezTo>
                  <a:lnTo>
                    <a:pt x="3435" y="2206"/>
                  </a:lnTo>
                  <a:cubicBezTo>
                    <a:pt x="3328" y="1940"/>
                    <a:pt x="3537" y="1673"/>
                    <a:pt x="3794" y="1673"/>
                  </a:cubicBezTo>
                  <a:close/>
                  <a:moveTo>
                    <a:pt x="1198" y="1"/>
                  </a:moveTo>
                  <a:cubicBezTo>
                    <a:pt x="536" y="1"/>
                    <a:pt x="1" y="568"/>
                    <a:pt x="1" y="1229"/>
                  </a:cubicBezTo>
                  <a:lnTo>
                    <a:pt x="1" y="7467"/>
                  </a:lnTo>
                  <a:lnTo>
                    <a:pt x="11027" y="7467"/>
                  </a:lnTo>
                  <a:lnTo>
                    <a:pt x="11027" y="1229"/>
                  </a:lnTo>
                  <a:cubicBezTo>
                    <a:pt x="11027" y="568"/>
                    <a:pt x="10460" y="1"/>
                    <a:pt x="97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33129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31" name="Google Shape;531;p35"/>
          <p:cNvSpPr txBox="1">
            <a:spLocks noGrp="1"/>
          </p:cNvSpPr>
          <p:nvPr>
            <p:ph type="title"/>
          </p:nvPr>
        </p:nvSpPr>
        <p:spPr>
          <a:xfrm>
            <a:off x="1145151" y="63724"/>
            <a:ext cx="6325994"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dirty="0" smtClean="0">
                <a:solidFill>
                  <a:schemeClr val="accent3">
                    <a:lumMod val="75000"/>
                  </a:schemeClr>
                </a:solidFill>
              </a:rPr>
              <a:t>Project Design</a:t>
            </a:r>
            <a:endParaRPr dirty="0">
              <a:solidFill>
                <a:schemeClr val="accent3">
                  <a:lumMod val="75000"/>
                </a:schemeClr>
              </a:solidFill>
            </a:endParaRPr>
          </a:p>
        </p:txBody>
      </p:sp>
      <p:sp>
        <p:nvSpPr>
          <p:cNvPr id="3" name="TextBox 2"/>
          <p:cNvSpPr txBox="1"/>
          <p:nvPr/>
        </p:nvSpPr>
        <p:spPr>
          <a:xfrm flipH="1">
            <a:off x="510358" y="758523"/>
            <a:ext cx="4189229" cy="2831544"/>
          </a:xfrm>
          <a:prstGeom prst="rect">
            <a:avLst/>
          </a:prstGeom>
          <a:noFill/>
        </p:spPr>
        <p:txBody>
          <a:bodyPr wrap="square" rtlCol="0">
            <a:spAutoFit/>
          </a:bodyPr>
          <a:lstStyle/>
          <a:p>
            <a:r>
              <a:rPr lang="en-US" sz="900" b="1" dirty="0"/>
              <a:t>Dice Class:</a:t>
            </a:r>
          </a:p>
          <a:p>
            <a:r>
              <a:rPr lang="en-US" sz="800" dirty="0" smtClean="0"/>
              <a:t>Represents </a:t>
            </a:r>
            <a:r>
              <a:rPr lang="en-US" sz="800" dirty="0"/>
              <a:t>the dice used for rolling and determining token movement.</a:t>
            </a:r>
          </a:p>
          <a:p>
            <a:r>
              <a:rPr lang="en-US" sz="800" dirty="0" smtClean="0"/>
              <a:t> </a:t>
            </a:r>
            <a:r>
              <a:rPr lang="en-US" sz="800" dirty="0"/>
              <a:t>Attributes:</a:t>
            </a:r>
          </a:p>
          <a:p>
            <a:r>
              <a:rPr lang="en-US" sz="800" b="1" dirty="0" smtClean="0"/>
              <a:t>value</a:t>
            </a:r>
            <a:r>
              <a:rPr lang="en-US" sz="800" dirty="0" smtClean="0"/>
              <a:t>: The numeric result of the dice roll, ranging from 1 to 6.</a:t>
            </a:r>
          </a:p>
          <a:p>
            <a:r>
              <a:rPr lang="en-US" sz="800" b="1" dirty="0" smtClean="0"/>
              <a:t>image</a:t>
            </a:r>
            <a:r>
              <a:rPr lang="en-US" sz="800" dirty="0" smtClean="0"/>
              <a:t>: The visual representation of the dice face corresponding to the rolled value</a:t>
            </a:r>
            <a:r>
              <a:rPr lang="en-US" sz="800" dirty="0"/>
              <a:t>.</a:t>
            </a:r>
          </a:p>
          <a:p>
            <a:r>
              <a:rPr lang="en-US" sz="800" b="1" dirty="0" smtClean="0"/>
              <a:t>Methods</a:t>
            </a:r>
            <a:r>
              <a:rPr lang="en-US" sz="800" b="1" dirty="0"/>
              <a:t>:</a:t>
            </a:r>
          </a:p>
          <a:p>
            <a:r>
              <a:rPr lang="en-US" sz="800" b="1" dirty="0" smtClean="0"/>
              <a:t>roll</a:t>
            </a:r>
            <a:r>
              <a:rPr lang="en-US" sz="800" b="1" dirty="0"/>
              <a:t>(): </a:t>
            </a:r>
            <a:r>
              <a:rPr lang="en-US" sz="800" dirty="0"/>
              <a:t>Generates a random number between 1 and 6, updating the dice </a:t>
            </a:r>
            <a:r>
              <a:rPr lang="en-US" sz="800" dirty="0" smtClean="0"/>
              <a:t>value and </a:t>
            </a:r>
            <a:r>
              <a:rPr lang="en-US" sz="800" dirty="0"/>
              <a:t>corresponding image.</a:t>
            </a:r>
          </a:p>
          <a:p>
            <a:r>
              <a:rPr lang="en-US" sz="800" b="1" dirty="0" smtClean="0"/>
              <a:t>draw</a:t>
            </a:r>
            <a:r>
              <a:rPr lang="en-US" sz="800" b="1" dirty="0"/>
              <a:t>(): </a:t>
            </a:r>
            <a:r>
              <a:rPr lang="en-US" sz="800" dirty="0"/>
              <a:t>Displays the dice face on the screen at a specified </a:t>
            </a:r>
            <a:r>
              <a:rPr lang="en-US" sz="800" dirty="0" smtClean="0"/>
              <a:t>position.</a:t>
            </a:r>
          </a:p>
          <a:p>
            <a:endParaRPr lang="en-US" sz="800" dirty="0"/>
          </a:p>
          <a:p>
            <a:r>
              <a:rPr lang="en-US" sz="900" b="1" dirty="0" smtClean="0"/>
              <a:t>Token </a:t>
            </a:r>
            <a:r>
              <a:rPr lang="en-US" sz="900" b="1" dirty="0"/>
              <a:t>Class:</a:t>
            </a:r>
          </a:p>
          <a:p>
            <a:r>
              <a:rPr lang="en-US" sz="800" dirty="0" smtClean="0"/>
              <a:t>Represents </a:t>
            </a:r>
            <a:r>
              <a:rPr lang="en-US" sz="800" dirty="0"/>
              <a:t>an individual game piece that belongs to a player.</a:t>
            </a:r>
          </a:p>
          <a:p>
            <a:r>
              <a:rPr lang="en-US" sz="800" b="1" dirty="0" smtClean="0"/>
              <a:t>Attributes</a:t>
            </a:r>
            <a:r>
              <a:rPr lang="en-US" sz="800" b="1" dirty="0"/>
              <a:t>:</a:t>
            </a:r>
          </a:p>
          <a:p>
            <a:r>
              <a:rPr lang="en-US" sz="800" dirty="0" smtClean="0"/>
              <a:t>position</a:t>
            </a:r>
            <a:r>
              <a:rPr lang="en-US" sz="800" dirty="0"/>
              <a:t>: The current position of the token on the board.</a:t>
            </a:r>
          </a:p>
          <a:p>
            <a:r>
              <a:rPr lang="en-US" sz="800" b="1" dirty="0" err="1" smtClean="0"/>
              <a:t>is_in_home</a:t>
            </a:r>
            <a:r>
              <a:rPr lang="en-US" sz="800" dirty="0"/>
              <a:t>: A Boolean indicating if the token has reached its home zone.</a:t>
            </a:r>
          </a:p>
          <a:p>
            <a:r>
              <a:rPr lang="en-US" sz="800" dirty="0" smtClean="0"/>
              <a:t>color</a:t>
            </a:r>
            <a:r>
              <a:rPr lang="en-US" sz="800" dirty="0"/>
              <a:t>: The color of the token, matching its player.</a:t>
            </a:r>
          </a:p>
          <a:p>
            <a:r>
              <a:rPr lang="en-US" sz="800" dirty="0" smtClean="0"/>
              <a:t> </a:t>
            </a:r>
            <a:r>
              <a:rPr lang="en-US" sz="800" b="1" dirty="0"/>
              <a:t>Methods:</a:t>
            </a:r>
          </a:p>
          <a:p>
            <a:r>
              <a:rPr lang="en-US" sz="800" b="1" dirty="0" smtClean="0"/>
              <a:t>move(steps</a:t>
            </a:r>
            <a:r>
              <a:rPr lang="en-US" sz="800" b="1" dirty="0"/>
              <a:t>): </a:t>
            </a:r>
            <a:r>
              <a:rPr lang="en-US" sz="800" dirty="0"/>
              <a:t>Moves the token by the specified number of steps, ensuring the</a:t>
            </a:r>
          </a:p>
          <a:p>
            <a:r>
              <a:rPr lang="en-US" sz="800" dirty="0"/>
              <a:t>movement is valid based on game rules.</a:t>
            </a:r>
          </a:p>
          <a:p>
            <a:r>
              <a:rPr lang="en-US" sz="800" b="1" dirty="0" err="1" smtClean="0"/>
              <a:t>can_move</a:t>
            </a:r>
            <a:r>
              <a:rPr lang="en-US" sz="800" b="1" dirty="0" smtClean="0"/>
              <a:t>(</a:t>
            </a:r>
            <a:r>
              <a:rPr lang="en-US" sz="800" b="1" dirty="0" err="1" smtClean="0"/>
              <a:t>dice_value</a:t>
            </a:r>
            <a:r>
              <a:rPr lang="en-US" sz="800" b="1" dirty="0"/>
              <a:t>): </a:t>
            </a:r>
            <a:r>
              <a:rPr lang="en-US" sz="800" dirty="0"/>
              <a:t>Checks if the token can legally move based on its</a:t>
            </a:r>
          </a:p>
          <a:p>
            <a:r>
              <a:rPr lang="en-US" sz="800" dirty="0"/>
              <a:t>current position and dice roll.</a:t>
            </a:r>
          </a:p>
          <a:p>
            <a:r>
              <a:rPr lang="en-US" sz="800" b="1" dirty="0" err="1" smtClean="0"/>
              <a:t>is_safe_position</a:t>
            </a:r>
            <a:r>
              <a:rPr lang="en-US" sz="800" b="1" dirty="0"/>
              <a:t>(): </a:t>
            </a:r>
            <a:r>
              <a:rPr lang="en-US" sz="800" dirty="0"/>
              <a:t>Verifies if the token is in a safe position on the board</a:t>
            </a:r>
            <a:r>
              <a:rPr lang="en-US" sz="800" dirty="0" smtClean="0"/>
              <a:t>.</a:t>
            </a:r>
            <a:endParaRPr lang="en-US" sz="800" dirty="0"/>
          </a:p>
        </p:txBody>
      </p:sp>
      <p:sp>
        <p:nvSpPr>
          <p:cNvPr id="4" name="TextBox 3"/>
          <p:cNvSpPr txBox="1"/>
          <p:nvPr/>
        </p:nvSpPr>
        <p:spPr>
          <a:xfrm flipH="1">
            <a:off x="4756295" y="758523"/>
            <a:ext cx="4068727" cy="3308598"/>
          </a:xfrm>
          <a:prstGeom prst="rect">
            <a:avLst/>
          </a:prstGeom>
          <a:noFill/>
        </p:spPr>
        <p:txBody>
          <a:bodyPr wrap="square" rtlCol="0">
            <a:spAutoFit/>
          </a:bodyPr>
          <a:lstStyle/>
          <a:p>
            <a:r>
              <a:rPr lang="en-US" sz="900" b="1" dirty="0"/>
              <a:t>Board Class:</a:t>
            </a:r>
          </a:p>
          <a:p>
            <a:r>
              <a:rPr lang="en-US" sz="800" dirty="0" smtClean="0"/>
              <a:t>Represents </a:t>
            </a:r>
            <a:r>
              <a:rPr lang="en-US" sz="800" dirty="0"/>
              <a:t>the game board, including the layout, safe zones, and home zones.</a:t>
            </a:r>
          </a:p>
          <a:p>
            <a:r>
              <a:rPr lang="en-US" sz="800" b="1" dirty="0" smtClean="0"/>
              <a:t>Attributes</a:t>
            </a:r>
            <a:r>
              <a:rPr lang="en-US" sz="800" b="1" dirty="0"/>
              <a:t>:</a:t>
            </a:r>
          </a:p>
          <a:p>
            <a:r>
              <a:rPr lang="en-US" sz="800" dirty="0" smtClean="0"/>
              <a:t>layout</a:t>
            </a:r>
            <a:r>
              <a:rPr lang="en-US" sz="800" dirty="0"/>
              <a:t>: A structured representation of the board, specifying paths, safe </a:t>
            </a:r>
            <a:r>
              <a:rPr lang="en-US" sz="800" dirty="0" smtClean="0"/>
              <a:t>zones, and </a:t>
            </a:r>
            <a:r>
              <a:rPr lang="en-US" sz="800" dirty="0"/>
              <a:t>home zones.</a:t>
            </a:r>
          </a:p>
          <a:p>
            <a:r>
              <a:rPr lang="en-US" sz="800" b="1" dirty="0" err="1" smtClean="0"/>
              <a:t>safe_positions</a:t>
            </a:r>
            <a:r>
              <a:rPr lang="en-US" sz="800" dirty="0"/>
              <a:t>: A list of positions on the board where tokens are immune </a:t>
            </a:r>
            <a:r>
              <a:rPr lang="en-US" sz="800" dirty="0" err="1" smtClean="0"/>
              <a:t>fromcapture</a:t>
            </a:r>
            <a:r>
              <a:rPr lang="en-US" sz="800" dirty="0"/>
              <a:t>.</a:t>
            </a:r>
          </a:p>
          <a:p>
            <a:r>
              <a:rPr lang="en-US" sz="800" b="1" dirty="0" err="1" smtClean="0"/>
              <a:t>home_zones</a:t>
            </a:r>
            <a:r>
              <a:rPr lang="en-US" sz="800" dirty="0"/>
              <a:t>: Specific areas where tokens move to complete the game.</a:t>
            </a:r>
          </a:p>
          <a:p>
            <a:r>
              <a:rPr lang="en-US" sz="800" dirty="0" smtClean="0"/>
              <a:t>Methods</a:t>
            </a:r>
            <a:r>
              <a:rPr lang="en-US" sz="800" dirty="0"/>
              <a:t>:</a:t>
            </a:r>
          </a:p>
          <a:p>
            <a:r>
              <a:rPr lang="en-US" sz="800" b="1" dirty="0" err="1" smtClean="0"/>
              <a:t>is_safe</a:t>
            </a:r>
            <a:r>
              <a:rPr lang="en-US" sz="800" b="1" dirty="0" smtClean="0"/>
              <a:t>(position</a:t>
            </a:r>
            <a:r>
              <a:rPr lang="en-US" sz="800" b="1" dirty="0"/>
              <a:t>): </a:t>
            </a:r>
            <a:r>
              <a:rPr lang="en-US" sz="800" dirty="0"/>
              <a:t>Checks if a given position on the board is part of a </a:t>
            </a:r>
            <a:r>
              <a:rPr lang="en-US" sz="800" dirty="0" smtClean="0"/>
              <a:t>safe zone</a:t>
            </a:r>
            <a:r>
              <a:rPr lang="en-US" sz="800" dirty="0"/>
              <a:t>.</a:t>
            </a:r>
          </a:p>
          <a:p>
            <a:r>
              <a:rPr lang="en-US" sz="800" b="1" dirty="0" err="1" smtClean="0"/>
              <a:t>validate_move</a:t>
            </a:r>
            <a:r>
              <a:rPr lang="en-US" sz="800" b="1" dirty="0" smtClean="0"/>
              <a:t>(token</a:t>
            </a:r>
            <a:r>
              <a:rPr lang="en-US" sz="800" b="1" dirty="0"/>
              <a:t>, steps): </a:t>
            </a:r>
            <a:r>
              <a:rPr lang="en-US" sz="800" dirty="0"/>
              <a:t>Validates the movement of a token based on </a:t>
            </a:r>
            <a:r>
              <a:rPr lang="en-US" sz="800" dirty="0" smtClean="0"/>
              <a:t>its position</a:t>
            </a:r>
            <a:r>
              <a:rPr lang="en-US" sz="800" dirty="0"/>
              <a:t>, the dice roll, and the rules of the game.</a:t>
            </a:r>
          </a:p>
          <a:p>
            <a:r>
              <a:rPr lang="en-US" sz="800" b="1" dirty="0" err="1" smtClean="0"/>
              <a:t>check_collision</a:t>
            </a:r>
            <a:r>
              <a:rPr lang="en-US" sz="800" b="1" dirty="0" smtClean="0"/>
              <a:t>(token</a:t>
            </a:r>
            <a:r>
              <a:rPr lang="en-US" sz="800" b="1" dirty="0"/>
              <a:t>): </a:t>
            </a:r>
            <a:r>
              <a:rPr lang="en-US" sz="800" dirty="0"/>
              <a:t>Detects and resolves conflicts when two tokens </a:t>
            </a:r>
            <a:r>
              <a:rPr lang="en-US" sz="800" dirty="0" smtClean="0"/>
              <a:t>land on </a:t>
            </a:r>
            <a:r>
              <a:rPr lang="en-US" sz="800" dirty="0"/>
              <a:t>the same position</a:t>
            </a:r>
            <a:r>
              <a:rPr lang="en-US" sz="800" dirty="0" smtClean="0"/>
              <a:t>.</a:t>
            </a:r>
          </a:p>
          <a:p>
            <a:endParaRPr lang="en-US" sz="800" dirty="0" smtClean="0"/>
          </a:p>
          <a:p>
            <a:endParaRPr lang="en-US" sz="900" dirty="0" smtClean="0"/>
          </a:p>
          <a:p>
            <a:r>
              <a:rPr lang="en-US" sz="900" b="1" dirty="0" smtClean="0"/>
              <a:t>Player </a:t>
            </a:r>
            <a:r>
              <a:rPr lang="en-US" sz="900" b="1" dirty="0"/>
              <a:t>Class:</a:t>
            </a:r>
          </a:p>
          <a:p>
            <a:r>
              <a:rPr lang="en-US" sz="800" dirty="0" smtClean="0"/>
              <a:t>Choosing number of  player </a:t>
            </a:r>
            <a:r>
              <a:rPr lang="en-US" sz="800" dirty="0"/>
              <a:t>in the </a:t>
            </a:r>
            <a:r>
              <a:rPr lang="en-US" sz="800" dirty="0" smtClean="0"/>
              <a:t>game(4 players).</a:t>
            </a:r>
          </a:p>
          <a:p>
            <a:r>
              <a:rPr lang="en-US" sz="800" b="1" dirty="0" smtClean="0"/>
              <a:t>Attributes</a:t>
            </a:r>
            <a:r>
              <a:rPr lang="en-US" sz="800" b="1" dirty="0"/>
              <a:t>:</a:t>
            </a:r>
          </a:p>
          <a:p>
            <a:r>
              <a:rPr lang="en-US" sz="800" b="1" dirty="0" smtClean="0"/>
              <a:t>tokens</a:t>
            </a:r>
            <a:r>
              <a:rPr lang="en-US" sz="800" b="1" dirty="0"/>
              <a:t>: </a:t>
            </a:r>
            <a:r>
              <a:rPr lang="en-US" sz="800" dirty="0"/>
              <a:t>A list of Token objects controlled by the player.</a:t>
            </a:r>
          </a:p>
          <a:p>
            <a:r>
              <a:rPr lang="en-US" sz="800" b="1" dirty="0" smtClean="0"/>
              <a:t>color</a:t>
            </a:r>
            <a:r>
              <a:rPr lang="en-US" sz="800" dirty="0"/>
              <a:t>: The player’s unique color for identification and token representation.</a:t>
            </a:r>
          </a:p>
          <a:p>
            <a:r>
              <a:rPr lang="en-US" sz="800" b="1" dirty="0" smtClean="0"/>
              <a:t>Methods</a:t>
            </a:r>
            <a:r>
              <a:rPr lang="en-US" sz="800" b="1" dirty="0"/>
              <a:t>:</a:t>
            </a:r>
          </a:p>
          <a:p>
            <a:r>
              <a:rPr lang="en-US" sz="800" b="1" dirty="0" err="1" smtClean="0"/>
              <a:t>take_turn</a:t>
            </a:r>
            <a:r>
              <a:rPr lang="en-US" sz="800" b="1" dirty="0" smtClean="0"/>
              <a:t>(</a:t>
            </a:r>
            <a:r>
              <a:rPr lang="en-US" sz="800" b="1" dirty="0" err="1" smtClean="0"/>
              <a:t>dice_value</a:t>
            </a:r>
            <a:r>
              <a:rPr lang="en-US" sz="800" b="1" dirty="0"/>
              <a:t>): </a:t>
            </a:r>
            <a:r>
              <a:rPr lang="en-US" sz="800" dirty="0"/>
              <a:t>Handles the player’s turn, allowing them to roll the</a:t>
            </a:r>
          </a:p>
          <a:p>
            <a:r>
              <a:rPr lang="en-US" sz="800" dirty="0"/>
              <a:t>dice and move a token based on the dice value.</a:t>
            </a:r>
          </a:p>
          <a:p>
            <a:r>
              <a:rPr lang="en-US" sz="800" b="1" dirty="0" err="1" smtClean="0"/>
              <a:t>has_won</a:t>
            </a:r>
            <a:r>
              <a:rPr lang="en-US" sz="800" b="1" dirty="0"/>
              <a:t>(): </a:t>
            </a:r>
            <a:r>
              <a:rPr lang="en-US" sz="800" dirty="0"/>
              <a:t>Checks if all the player’s tokens have reached the home zone,</a:t>
            </a:r>
          </a:p>
          <a:p>
            <a:r>
              <a:rPr lang="en-US" sz="800" dirty="0"/>
              <a:t>signaling victory</a:t>
            </a:r>
            <a:r>
              <a:rPr lang="en-US" sz="800" dirty="0" smtClean="0"/>
              <a:t>.</a:t>
            </a:r>
            <a:endParaRPr lang="en-US" sz="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5774" y="3590067"/>
            <a:ext cx="1797526" cy="1484362"/>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36"/>
          <p:cNvSpPr txBox="1">
            <a:spLocks noGrp="1"/>
          </p:cNvSpPr>
          <p:nvPr>
            <p:ph type="title"/>
          </p:nvPr>
        </p:nvSpPr>
        <p:spPr>
          <a:xfrm>
            <a:off x="358822" y="87303"/>
            <a:ext cx="3702815" cy="7420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IN" dirty="0" smtClean="0">
                <a:solidFill>
                  <a:schemeClr val="accent4"/>
                </a:solidFill>
              </a:rPr>
              <a:t>Flow chart</a:t>
            </a:r>
            <a:endParaRPr dirty="0">
              <a:solidFill>
                <a:schemeClr val="accent4"/>
              </a:solidFill>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3320" y="829340"/>
            <a:ext cx="2805998" cy="3990753"/>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37"/>
          <p:cNvSpPr txBox="1">
            <a:spLocks noGrp="1"/>
          </p:cNvSpPr>
          <p:nvPr>
            <p:ph type="title"/>
          </p:nvPr>
        </p:nvSpPr>
        <p:spPr>
          <a:xfrm>
            <a:off x="642395" y="166033"/>
            <a:ext cx="7717500" cy="69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s" dirty="0" smtClean="0"/>
              <a:t>Testing and </a:t>
            </a:r>
            <a:r>
              <a:rPr lang="es" dirty="0" smtClean="0">
                <a:solidFill>
                  <a:schemeClr val="accent3">
                    <a:lumMod val="75000"/>
                  </a:schemeClr>
                </a:solidFill>
              </a:rPr>
              <a:t>Validation</a:t>
            </a:r>
            <a:endParaRPr dirty="0">
              <a:solidFill>
                <a:schemeClr val="accent3">
                  <a:lumMod val="75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260590455"/>
              </p:ext>
            </p:extLst>
          </p:nvPr>
        </p:nvGraphicFramePr>
        <p:xfrm>
          <a:off x="774475" y="985519"/>
          <a:ext cx="7160485" cy="3767155"/>
        </p:xfrm>
        <a:graphic>
          <a:graphicData uri="http://schemas.openxmlformats.org/drawingml/2006/table">
            <a:tbl>
              <a:tblPr/>
              <a:tblGrid>
                <a:gridCol w="1432097">
                  <a:extLst>
                    <a:ext uri="{9D8B030D-6E8A-4147-A177-3AD203B41FA5}">
                      <a16:colId xmlns:a16="http://schemas.microsoft.com/office/drawing/2014/main" val="484354808"/>
                    </a:ext>
                  </a:extLst>
                </a:gridCol>
                <a:gridCol w="1432097">
                  <a:extLst>
                    <a:ext uri="{9D8B030D-6E8A-4147-A177-3AD203B41FA5}">
                      <a16:colId xmlns:a16="http://schemas.microsoft.com/office/drawing/2014/main" val="1409666059"/>
                    </a:ext>
                  </a:extLst>
                </a:gridCol>
                <a:gridCol w="1432097">
                  <a:extLst>
                    <a:ext uri="{9D8B030D-6E8A-4147-A177-3AD203B41FA5}">
                      <a16:colId xmlns:a16="http://schemas.microsoft.com/office/drawing/2014/main" val="3687204039"/>
                    </a:ext>
                  </a:extLst>
                </a:gridCol>
                <a:gridCol w="1432097">
                  <a:extLst>
                    <a:ext uri="{9D8B030D-6E8A-4147-A177-3AD203B41FA5}">
                      <a16:colId xmlns:a16="http://schemas.microsoft.com/office/drawing/2014/main" val="887587429"/>
                    </a:ext>
                  </a:extLst>
                </a:gridCol>
                <a:gridCol w="1432097">
                  <a:extLst>
                    <a:ext uri="{9D8B030D-6E8A-4147-A177-3AD203B41FA5}">
                      <a16:colId xmlns:a16="http://schemas.microsoft.com/office/drawing/2014/main" val="1223177607"/>
                    </a:ext>
                  </a:extLst>
                </a:gridCol>
              </a:tblGrid>
              <a:tr h="368137">
                <a:tc>
                  <a:txBody>
                    <a:bodyPr/>
                    <a:lstStyle/>
                    <a:p>
                      <a:r>
                        <a:rPr lang="en-IN" sz="1100" b="1" dirty="0" smtClean="0"/>
                        <a:t>Unit Testing</a:t>
                      </a:r>
                      <a:endParaRPr lang="en-IN" sz="1100" b="1" dirty="0"/>
                    </a:p>
                  </a:txBody>
                  <a:tcPr marL="62115" marR="62115" marT="31057" marB="31057" anchor="ctr">
                    <a:lnL>
                      <a:noFill/>
                    </a:lnL>
                    <a:lnR>
                      <a:noFill/>
                    </a:lnR>
                    <a:lnT>
                      <a:noFill/>
                    </a:lnT>
                    <a:lnB>
                      <a:noFill/>
                    </a:lnB>
                  </a:tcPr>
                </a:tc>
                <a:tc>
                  <a:txBody>
                    <a:bodyPr/>
                    <a:lstStyle/>
                    <a:p>
                      <a:r>
                        <a:rPr lang="en-IN" sz="1100" b="1" dirty="0"/>
                        <a:t>Integration Testing</a:t>
                      </a:r>
                      <a:endParaRPr lang="en-IN" sz="1100" dirty="0"/>
                    </a:p>
                  </a:txBody>
                  <a:tcPr marL="62115" marR="62115" marT="31057" marB="31057" anchor="ctr">
                    <a:lnL>
                      <a:noFill/>
                    </a:lnL>
                    <a:lnR>
                      <a:noFill/>
                    </a:lnR>
                    <a:lnT>
                      <a:noFill/>
                    </a:lnT>
                    <a:lnB>
                      <a:noFill/>
                    </a:lnB>
                  </a:tcPr>
                </a:tc>
                <a:tc>
                  <a:txBody>
                    <a:bodyPr/>
                    <a:lstStyle/>
                    <a:p>
                      <a:r>
                        <a:rPr lang="en-IN" sz="1100" b="1" dirty="0"/>
                        <a:t>System Testing</a:t>
                      </a:r>
                      <a:endParaRPr lang="en-IN" sz="1100" dirty="0"/>
                    </a:p>
                  </a:txBody>
                  <a:tcPr marL="62115" marR="62115" marT="31057" marB="31057" anchor="ctr">
                    <a:lnL>
                      <a:noFill/>
                    </a:lnL>
                    <a:lnR>
                      <a:noFill/>
                    </a:lnR>
                    <a:lnT>
                      <a:noFill/>
                    </a:lnT>
                    <a:lnB>
                      <a:noFill/>
                    </a:lnB>
                  </a:tcPr>
                </a:tc>
                <a:tc>
                  <a:txBody>
                    <a:bodyPr/>
                    <a:lstStyle/>
                    <a:p>
                      <a:r>
                        <a:rPr lang="en-IN" sz="1100" b="1" dirty="0"/>
                        <a:t>Manual Testing</a:t>
                      </a:r>
                      <a:endParaRPr lang="en-IN" sz="1100" dirty="0"/>
                    </a:p>
                  </a:txBody>
                  <a:tcPr marL="62115" marR="62115" marT="31057" marB="31057" anchor="ctr">
                    <a:lnL>
                      <a:noFill/>
                    </a:lnL>
                    <a:lnR>
                      <a:noFill/>
                    </a:lnR>
                    <a:lnT>
                      <a:noFill/>
                    </a:lnT>
                    <a:lnB>
                      <a:noFill/>
                    </a:lnB>
                  </a:tcPr>
                </a:tc>
                <a:tc>
                  <a:txBody>
                    <a:bodyPr/>
                    <a:lstStyle/>
                    <a:p>
                      <a:r>
                        <a:rPr lang="en-IN" sz="1100" b="1" dirty="0"/>
                        <a:t>Performance Testing</a:t>
                      </a:r>
                      <a:endParaRPr lang="en-IN" sz="1100" dirty="0"/>
                    </a:p>
                  </a:txBody>
                  <a:tcPr marL="62115" marR="62115" marT="31057" marB="31057" anchor="ctr">
                    <a:lnL>
                      <a:noFill/>
                    </a:lnL>
                    <a:lnR>
                      <a:noFill/>
                    </a:lnR>
                    <a:lnT>
                      <a:noFill/>
                    </a:lnT>
                    <a:lnB>
                      <a:noFill/>
                    </a:lnB>
                  </a:tcPr>
                </a:tc>
                <a:extLst>
                  <a:ext uri="{0D108BD9-81ED-4DB2-BD59-A6C34878D82A}">
                    <a16:rowId xmlns:a16="http://schemas.microsoft.com/office/drawing/2014/main" val="2609249712"/>
                  </a:ext>
                </a:extLst>
              </a:tr>
              <a:tr h="979768">
                <a:tc>
                  <a:txBody>
                    <a:bodyPr/>
                    <a:lstStyle/>
                    <a:p>
                      <a:r>
                        <a:rPr lang="en-US" sz="1000" b="0" dirty="0"/>
                        <a:t>Verifies the functionality of individual components or methods.</a:t>
                      </a:r>
                    </a:p>
                  </a:txBody>
                  <a:tcPr marL="62115" marR="62115" marT="31057" marB="31057" anchor="ctr">
                    <a:lnL>
                      <a:noFill/>
                    </a:lnL>
                    <a:lnR>
                      <a:noFill/>
                    </a:lnR>
                    <a:lnT>
                      <a:noFill/>
                    </a:lnT>
                    <a:lnB>
                      <a:noFill/>
                    </a:lnB>
                  </a:tcPr>
                </a:tc>
                <a:tc>
                  <a:txBody>
                    <a:bodyPr/>
                    <a:lstStyle/>
                    <a:p>
                      <a:r>
                        <a:rPr lang="en-US" sz="1000" b="0" dirty="0"/>
                        <a:t>Checks how well different components interact with each other.</a:t>
                      </a:r>
                    </a:p>
                  </a:txBody>
                  <a:tcPr marL="62115" marR="62115" marT="31057" marB="31057" anchor="ctr">
                    <a:lnL>
                      <a:noFill/>
                    </a:lnL>
                    <a:lnR>
                      <a:noFill/>
                    </a:lnR>
                    <a:lnT>
                      <a:noFill/>
                    </a:lnT>
                    <a:lnB>
                      <a:noFill/>
                    </a:lnB>
                  </a:tcPr>
                </a:tc>
                <a:tc>
                  <a:txBody>
                    <a:bodyPr/>
                    <a:lstStyle/>
                    <a:p>
                      <a:r>
                        <a:rPr lang="en-US" sz="1000" b="0" dirty="0"/>
                        <a:t>Validates the entire game workflow to ensure it meets requirements.</a:t>
                      </a:r>
                    </a:p>
                  </a:txBody>
                  <a:tcPr marL="62115" marR="62115" marT="31057" marB="31057" anchor="ctr">
                    <a:lnL>
                      <a:noFill/>
                    </a:lnL>
                    <a:lnR>
                      <a:noFill/>
                    </a:lnR>
                    <a:lnT>
                      <a:noFill/>
                    </a:lnT>
                    <a:lnB>
                      <a:noFill/>
                    </a:lnB>
                  </a:tcPr>
                </a:tc>
                <a:tc>
                  <a:txBody>
                    <a:bodyPr/>
                    <a:lstStyle/>
                    <a:p>
                      <a:r>
                        <a:rPr lang="en-US" sz="1000" b="0" dirty="0"/>
                        <a:t>Game was manually played under various scenarios to identify issues.</a:t>
                      </a:r>
                    </a:p>
                  </a:txBody>
                  <a:tcPr marL="62115" marR="62115" marT="31057" marB="31057" anchor="ctr">
                    <a:lnL>
                      <a:noFill/>
                    </a:lnL>
                    <a:lnR>
                      <a:noFill/>
                    </a:lnR>
                    <a:lnT>
                      <a:noFill/>
                    </a:lnT>
                    <a:lnB>
                      <a:noFill/>
                    </a:lnB>
                  </a:tcPr>
                </a:tc>
                <a:tc>
                  <a:txBody>
                    <a:bodyPr/>
                    <a:lstStyle/>
                    <a:p>
                      <a:r>
                        <a:rPr lang="en-US" sz="1000" b="0" dirty="0"/>
                        <a:t>Ensures the game runs smoothly across different environments.</a:t>
                      </a:r>
                    </a:p>
                  </a:txBody>
                  <a:tcPr marL="62115" marR="62115" marT="31057" marB="31057" anchor="ctr">
                    <a:lnL>
                      <a:noFill/>
                    </a:lnL>
                    <a:lnR>
                      <a:noFill/>
                    </a:lnR>
                    <a:lnT>
                      <a:noFill/>
                    </a:lnT>
                    <a:lnB>
                      <a:noFill/>
                    </a:lnB>
                  </a:tcPr>
                </a:tc>
                <a:extLst>
                  <a:ext uri="{0D108BD9-81ED-4DB2-BD59-A6C34878D82A}">
                    <a16:rowId xmlns:a16="http://schemas.microsoft.com/office/drawing/2014/main" val="3178071182"/>
                  </a:ext>
                </a:extLst>
              </a:tr>
              <a:tr h="368137">
                <a:tc>
                  <a:txBody>
                    <a:bodyPr/>
                    <a:lstStyle/>
                    <a:p>
                      <a:r>
                        <a:rPr lang="en-IN" sz="1000" b="1" dirty="0"/>
                        <a:t>Key Areas Tested:</a:t>
                      </a:r>
                      <a:endParaRPr lang="en-IN" sz="1000" dirty="0"/>
                    </a:p>
                  </a:txBody>
                  <a:tcPr marL="62115" marR="62115" marT="31057" marB="31057" anchor="ctr">
                    <a:lnL>
                      <a:noFill/>
                    </a:lnL>
                    <a:lnR>
                      <a:noFill/>
                    </a:lnR>
                    <a:lnT>
                      <a:noFill/>
                    </a:lnT>
                    <a:lnB>
                      <a:noFill/>
                    </a:lnB>
                  </a:tcPr>
                </a:tc>
                <a:tc>
                  <a:txBody>
                    <a:bodyPr/>
                    <a:lstStyle/>
                    <a:p>
                      <a:r>
                        <a:rPr lang="en-IN" sz="1000" b="1"/>
                        <a:t>Key Areas Tested:</a:t>
                      </a:r>
                      <a:endParaRPr lang="en-IN" sz="1000"/>
                    </a:p>
                  </a:txBody>
                  <a:tcPr marL="62115" marR="62115" marT="31057" marB="31057" anchor="ctr">
                    <a:lnL>
                      <a:noFill/>
                    </a:lnL>
                    <a:lnR>
                      <a:noFill/>
                    </a:lnR>
                    <a:lnT>
                      <a:noFill/>
                    </a:lnT>
                    <a:lnB>
                      <a:noFill/>
                    </a:lnB>
                  </a:tcPr>
                </a:tc>
                <a:tc>
                  <a:txBody>
                    <a:bodyPr/>
                    <a:lstStyle/>
                    <a:p>
                      <a:r>
                        <a:rPr lang="en-IN" sz="1000" b="1"/>
                        <a:t>Key Areas Tested:</a:t>
                      </a:r>
                      <a:endParaRPr lang="en-IN" sz="1000"/>
                    </a:p>
                  </a:txBody>
                  <a:tcPr marL="62115" marR="62115" marT="31057" marB="31057" anchor="ctr">
                    <a:lnL>
                      <a:noFill/>
                    </a:lnL>
                    <a:lnR>
                      <a:noFill/>
                    </a:lnR>
                    <a:lnT>
                      <a:noFill/>
                    </a:lnT>
                    <a:lnB>
                      <a:noFill/>
                    </a:lnB>
                  </a:tcPr>
                </a:tc>
                <a:tc>
                  <a:txBody>
                    <a:bodyPr/>
                    <a:lstStyle/>
                    <a:p>
                      <a:r>
                        <a:rPr lang="en-IN" sz="1000" b="1"/>
                        <a:t>Key Areas Tested:</a:t>
                      </a:r>
                      <a:endParaRPr lang="en-IN" sz="1000"/>
                    </a:p>
                  </a:txBody>
                  <a:tcPr marL="62115" marR="62115" marT="31057" marB="31057" anchor="ctr">
                    <a:lnL>
                      <a:noFill/>
                    </a:lnL>
                    <a:lnR>
                      <a:noFill/>
                    </a:lnR>
                    <a:lnT>
                      <a:noFill/>
                    </a:lnT>
                    <a:lnB>
                      <a:noFill/>
                    </a:lnB>
                  </a:tcPr>
                </a:tc>
                <a:tc>
                  <a:txBody>
                    <a:bodyPr/>
                    <a:lstStyle/>
                    <a:p>
                      <a:r>
                        <a:rPr lang="en-IN" sz="1000" b="1" dirty="0"/>
                        <a:t>Key Areas Tested:</a:t>
                      </a:r>
                      <a:endParaRPr lang="en-IN" sz="1000" dirty="0"/>
                    </a:p>
                  </a:txBody>
                  <a:tcPr marL="62115" marR="62115" marT="31057" marB="31057" anchor="ctr">
                    <a:lnL>
                      <a:noFill/>
                    </a:lnL>
                    <a:lnR>
                      <a:noFill/>
                    </a:lnR>
                    <a:lnT>
                      <a:noFill/>
                    </a:lnT>
                    <a:lnB>
                      <a:noFill/>
                    </a:lnB>
                  </a:tcPr>
                </a:tc>
                <a:extLst>
                  <a:ext uri="{0D108BD9-81ED-4DB2-BD59-A6C34878D82A}">
                    <a16:rowId xmlns:a16="http://schemas.microsoft.com/office/drawing/2014/main" val="356977463"/>
                  </a:ext>
                </a:extLst>
              </a:tr>
              <a:tr h="826860">
                <a:tc>
                  <a:txBody>
                    <a:bodyPr/>
                    <a:lstStyle/>
                    <a:p>
                      <a:r>
                        <a:rPr lang="en-IN" sz="1000"/>
                        <a:t>- Dice rolling functionality.</a:t>
                      </a:r>
                    </a:p>
                  </a:txBody>
                  <a:tcPr marL="62115" marR="62115" marT="31057" marB="31057" anchor="ctr">
                    <a:lnL>
                      <a:noFill/>
                    </a:lnL>
                    <a:lnR>
                      <a:noFill/>
                    </a:lnR>
                    <a:lnT>
                      <a:noFill/>
                    </a:lnT>
                    <a:lnB>
                      <a:noFill/>
                    </a:lnB>
                  </a:tcPr>
                </a:tc>
                <a:tc>
                  <a:txBody>
                    <a:bodyPr/>
                    <a:lstStyle/>
                    <a:p>
                      <a:r>
                        <a:rPr lang="en-US" sz="1000"/>
                        <a:t>- Interaction between dice rolling and token movement.</a:t>
                      </a:r>
                    </a:p>
                  </a:txBody>
                  <a:tcPr marL="62115" marR="62115" marT="31057" marB="31057" anchor="ctr">
                    <a:lnL>
                      <a:noFill/>
                    </a:lnL>
                    <a:lnR>
                      <a:noFill/>
                    </a:lnR>
                    <a:lnT>
                      <a:noFill/>
                    </a:lnT>
                    <a:lnB>
                      <a:noFill/>
                    </a:lnB>
                  </a:tcPr>
                </a:tc>
                <a:tc>
                  <a:txBody>
                    <a:bodyPr/>
                    <a:lstStyle/>
                    <a:p>
                      <a:r>
                        <a:rPr lang="en-IN" sz="1000"/>
                        <a:t>- Smooth game board rendering.</a:t>
                      </a:r>
                    </a:p>
                  </a:txBody>
                  <a:tcPr marL="62115" marR="62115" marT="31057" marB="31057" anchor="ctr">
                    <a:lnL>
                      <a:noFill/>
                    </a:lnL>
                    <a:lnR>
                      <a:noFill/>
                    </a:lnR>
                    <a:lnT>
                      <a:noFill/>
                    </a:lnT>
                    <a:lnB>
                      <a:noFill/>
                    </a:lnB>
                  </a:tcPr>
                </a:tc>
                <a:tc>
                  <a:txBody>
                    <a:bodyPr/>
                    <a:lstStyle/>
                    <a:p>
                      <a:r>
                        <a:rPr lang="en-IN" sz="1000"/>
                        <a:t>- Accurate token movements.</a:t>
                      </a:r>
                    </a:p>
                  </a:txBody>
                  <a:tcPr marL="62115" marR="62115" marT="31057" marB="31057" anchor="ctr">
                    <a:lnL>
                      <a:noFill/>
                    </a:lnL>
                    <a:lnR>
                      <a:noFill/>
                    </a:lnR>
                    <a:lnT>
                      <a:noFill/>
                    </a:lnT>
                    <a:lnB>
                      <a:noFill/>
                    </a:lnB>
                  </a:tcPr>
                </a:tc>
                <a:tc>
                  <a:txBody>
                    <a:bodyPr/>
                    <a:lstStyle/>
                    <a:p>
                      <a:r>
                        <a:rPr lang="en-US" sz="1000"/>
                        <a:t>- Stable frame rate (60 FPS target).</a:t>
                      </a:r>
                    </a:p>
                  </a:txBody>
                  <a:tcPr marL="62115" marR="62115" marT="31057" marB="31057" anchor="ctr">
                    <a:lnL>
                      <a:noFill/>
                    </a:lnL>
                    <a:lnR>
                      <a:noFill/>
                    </a:lnR>
                    <a:lnT>
                      <a:noFill/>
                    </a:lnT>
                    <a:lnB>
                      <a:noFill/>
                    </a:lnB>
                  </a:tcPr>
                </a:tc>
                <a:extLst>
                  <a:ext uri="{0D108BD9-81ED-4DB2-BD59-A6C34878D82A}">
                    <a16:rowId xmlns:a16="http://schemas.microsoft.com/office/drawing/2014/main" val="262273136"/>
                  </a:ext>
                </a:extLst>
              </a:tr>
              <a:tr h="521044">
                <a:tc>
                  <a:txBody>
                    <a:bodyPr/>
                    <a:lstStyle/>
                    <a:p>
                      <a:r>
                        <a:rPr lang="en-IN" sz="1000"/>
                        <a:t>- Token movement logic.</a:t>
                      </a:r>
                    </a:p>
                  </a:txBody>
                  <a:tcPr marL="62115" marR="62115" marT="31057" marB="31057" anchor="ctr">
                    <a:lnL>
                      <a:noFill/>
                    </a:lnL>
                    <a:lnR>
                      <a:noFill/>
                    </a:lnR>
                    <a:lnT>
                      <a:noFill/>
                    </a:lnT>
                    <a:lnB>
                      <a:noFill/>
                    </a:lnB>
                  </a:tcPr>
                </a:tc>
                <a:tc>
                  <a:txBody>
                    <a:bodyPr/>
                    <a:lstStyle/>
                    <a:p>
                      <a:r>
                        <a:rPr lang="en-IN" sz="1000"/>
                        <a:t>- Player turn transitions.</a:t>
                      </a:r>
                    </a:p>
                  </a:txBody>
                  <a:tcPr marL="62115" marR="62115" marT="31057" marB="31057" anchor="ctr">
                    <a:lnL>
                      <a:noFill/>
                    </a:lnL>
                    <a:lnR>
                      <a:noFill/>
                    </a:lnR>
                    <a:lnT>
                      <a:noFill/>
                    </a:lnT>
                    <a:lnB>
                      <a:noFill/>
                    </a:lnB>
                  </a:tcPr>
                </a:tc>
                <a:tc>
                  <a:txBody>
                    <a:bodyPr/>
                    <a:lstStyle/>
                    <a:p>
                      <a:r>
                        <a:rPr lang="en-IN" sz="1000"/>
                        <a:t>- Turn-based logic execution.</a:t>
                      </a:r>
                    </a:p>
                  </a:txBody>
                  <a:tcPr marL="62115" marR="62115" marT="31057" marB="31057" anchor="ctr">
                    <a:lnL>
                      <a:noFill/>
                    </a:lnL>
                    <a:lnR>
                      <a:noFill/>
                    </a:lnR>
                    <a:lnT>
                      <a:noFill/>
                    </a:lnT>
                    <a:lnB>
                      <a:noFill/>
                    </a:lnB>
                  </a:tcPr>
                </a:tc>
                <a:tc>
                  <a:txBody>
                    <a:bodyPr/>
                    <a:lstStyle/>
                    <a:p>
                      <a:r>
                        <a:rPr lang="en-US" sz="1000"/>
                        <a:t>- Dice animations and sound effects.</a:t>
                      </a:r>
                    </a:p>
                  </a:txBody>
                  <a:tcPr marL="62115" marR="62115" marT="31057" marB="31057" anchor="ctr">
                    <a:lnL>
                      <a:noFill/>
                    </a:lnL>
                    <a:lnR>
                      <a:noFill/>
                    </a:lnR>
                    <a:lnT>
                      <a:noFill/>
                    </a:lnT>
                    <a:lnB>
                      <a:noFill/>
                    </a:lnB>
                  </a:tcPr>
                </a:tc>
                <a:tc>
                  <a:txBody>
                    <a:bodyPr/>
                    <a:lstStyle/>
                    <a:p>
                      <a:r>
                        <a:rPr lang="en-US" sz="1000"/>
                        <a:t>- Resource loading times (board, tokens).</a:t>
                      </a:r>
                    </a:p>
                  </a:txBody>
                  <a:tcPr marL="62115" marR="62115" marT="31057" marB="31057" anchor="ctr">
                    <a:lnL>
                      <a:noFill/>
                    </a:lnL>
                    <a:lnR>
                      <a:noFill/>
                    </a:lnR>
                    <a:lnT>
                      <a:noFill/>
                    </a:lnT>
                    <a:lnB>
                      <a:noFill/>
                    </a:lnB>
                  </a:tcPr>
                </a:tc>
                <a:extLst>
                  <a:ext uri="{0D108BD9-81ED-4DB2-BD59-A6C34878D82A}">
                    <a16:rowId xmlns:a16="http://schemas.microsoft.com/office/drawing/2014/main" val="2757660632"/>
                  </a:ext>
                </a:extLst>
              </a:tr>
              <a:tr h="673952">
                <a:tc>
                  <a:txBody>
                    <a:bodyPr/>
                    <a:lstStyle/>
                    <a:p>
                      <a:r>
                        <a:rPr lang="en-IN" sz="1000"/>
                        <a:t>- Safe zone rules implementation.</a:t>
                      </a:r>
                    </a:p>
                  </a:txBody>
                  <a:tcPr marL="62115" marR="62115" marT="31057" marB="31057" anchor="ctr">
                    <a:lnL>
                      <a:noFill/>
                    </a:lnL>
                    <a:lnR>
                      <a:noFill/>
                    </a:lnR>
                    <a:lnT>
                      <a:noFill/>
                    </a:lnT>
                    <a:lnB>
                      <a:noFill/>
                    </a:lnB>
                  </a:tcPr>
                </a:tc>
                <a:tc>
                  <a:txBody>
                    <a:bodyPr/>
                    <a:lstStyle/>
                    <a:p>
                      <a:r>
                        <a:rPr lang="en-US" sz="1000"/>
                        <a:t>- Handling special moves like token captures.</a:t>
                      </a:r>
                    </a:p>
                  </a:txBody>
                  <a:tcPr marL="62115" marR="62115" marT="31057" marB="31057" anchor="ctr">
                    <a:lnL>
                      <a:noFill/>
                    </a:lnL>
                    <a:lnR>
                      <a:noFill/>
                    </a:lnR>
                    <a:lnT>
                      <a:noFill/>
                    </a:lnT>
                    <a:lnB>
                      <a:noFill/>
                    </a:lnB>
                  </a:tcPr>
                </a:tc>
                <a:tc>
                  <a:txBody>
                    <a:bodyPr/>
                    <a:lstStyle/>
                    <a:p>
                      <a:r>
                        <a:rPr lang="en-US" sz="1000"/>
                        <a:t>- Accurate tracking of token positions.</a:t>
                      </a:r>
                    </a:p>
                  </a:txBody>
                  <a:tcPr marL="62115" marR="62115" marT="31057" marB="31057" anchor="ctr">
                    <a:lnL>
                      <a:noFill/>
                    </a:lnL>
                    <a:lnR>
                      <a:noFill/>
                    </a:lnR>
                    <a:lnT>
                      <a:noFill/>
                    </a:lnT>
                    <a:lnB>
                      <a:noFill/>
                    </a:lnB>
                  </a:tcPr>
                </a:tc>
                <a:tc>
                  <a:txBody>
                    <a:bodyPr/>
                    <a:lstStyle/>
                    <a:p>
                      <a:r>
                        <a:rPr lang="en-US" sz="1000"/>
                        <a:t>- Capture mechanics under various scenarios.</a:t>
                      </a:r>
                    </a:p>
                  </a:txBody>
                  <a:tcPr marL="62115" marR="62115" marT="31057" marB="31057" anchor="ctr">
                    <a:lnL>
                      <a:noFill/>
                    </a:lnL>
                    <a:lnR>
                      <a:noFill/>
                    </a:lnR>
                    <a:lnT>
                      <a:noFill/>
                    </a:lnT>
                    <a:lnB>
                      <a:noFill/>
                    </a:lnB>
                  </a:tcPr>
                </a:tc>
                <a:tc>
                  <a:txBody>
                    <a:bodyPr/>
                    <a:lstStyle/>
                    <a:p>
                      <a:r>
                        <a:rPr lang="en-US" sz="1000" dirty="0"/>
                        <a:t>- Compatibility across different screen sizes.</a:t>
                      </a:r>
                    </a:p>
                  </a:txBody>
                  <a:tcPr marL="62115" marR="62115" marT="31057" marB="31057" anchor="ctr">
                    <a:lnL>
                      <a:noFill/>
                    </a:lnL>
                    <a:lnR>
                      <a:noFill/>
                    </a:lnR>
                    <a:lnT>
                      <a:noFill/>
                    </a:lnT>
                    <a:lnB>
                      <a:noFill/>
                    </a:lnB>
                  </a:tcPr>
                </a:tc>
                <a:extLst>
                  <a:ext uri="{0D108BD9-81ED-4DB2-BD59-A6C34878D82A}">
                    <a16:rowId xmlns:a16="http://schemas.microsoft.com/office/drawing/2014/main" val="4060412902"/>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Chat GPT by Slidesgo">
  <a:themeElements>
    <a:clrScheme name="Simple Light">
      <a:dk1>
        <a:srgbClr val="000000"/>
      </a:dk1>
      <a:lt1>
        <a:srgbClr val="FDFCFD"/>
      </a:lt1>
      <a:dk2>
        <a:srgbClr val="DFE6EE"/>
      </a:dk2>
      <a:lt2>
        <a:srgbClr val="A1B0BA"/>
      </a:lt2>
      <a:accent1>
        <a:srgbClr val="7991D1"/>
      </a:accent1>
      <a:accent2>
        <a:srgbClr val="4C5980"/>
      </a:accent2>
      <a:accent3>
        <a:srgbClr val="FFD075"/>
      </a:accent3>
      <a:accent4>
        <a:srgbClr val="EB9921"/>
      </a:accent4>
      <a:accent5>
        <a:srgbClr val="D66EC0"/>
      </a:accent5>
      <a:accent6>
        <a:srgbClr val="B345B5"/>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TotalTime>
  <Words>1353</Words>
  <Application>Microsoft Office PowerPoint</Application>
  <PresentationFormat>On-screen Show (16:9)</PresentationFormat>
  <Paragraphs>154</Paragraphs>
  <Slides>13</Slides>
  <Notes>12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13</vt:i4>
      </vt:variant>
    </vt:vector>
  </HeadingPairs>
  <TitlesOfParts>
    <vt:vector size="26" baseType="lpstr">
      <vt:lpstr>Libre Franklin Black</vt:lpstr>
      <vt:lpstr>Candal</vt:lpstr>
      <vt:lpstr>Cooper Black</vt:lpstr>
      <vt:lpstr>DM Sans</vt:lpstr>
      <vt:lpstr>Cabin</vt:lpstr>
      <vt:lpstr>Anaheim</vt:lpstr>
      <vt:lpstr>DM Sans Bold</vt:lpstr>
      <vt:lpstr>Arial</vt:lpstr>
      <vt:lpstr>ui-sans-serif</vt:lpstr>
      <vt:lpstr>Roboto</vt:lpstr>
      <vt:lpstr>Calistoga</vt:lpstr>
      <vt:lpstr>Nunito Light</vt:lpstr>
      <vt:lpstr>Chat GPT by Slidesgo</vt:lpstr>
      <vt:lpstr>Project Presentation presented by Bablu Prasad</vt:lpstr>
      <vt:lpstr>TABLE OF CONTENTS</vt:lpstr>
      <vt:lpstr>Introduction</vt:lpstr>
      <vt:lpstr>Objective of the Project</vt:lpstr>
      <vt:lpstr>Scope of the project </vt:lpstr>
      <vt:lpstr>PowerPoint Presentation</vt:lpstr>
      <vt:lpstr>Project Design</vt:lpstr>
      <vt:lpstr>Flow chart</vt:lpstr>
      <vt:lpstr>Testing and Validation</vt:lpstr>
      <vt:lpstr>Conclusion</vt:lpstr>
      <vt:lpstr>Limitations</vt:lpstr>
      <vt:lpstr>Reference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presented by Bablu Prasad</dc:title>
  <dc:creator>B Prasad</dc:creator>
  <cp:lastModifiedBy>Rahul</cp:lastModifiedBy>
  <cp:revision>20</cp:revision>
  <dcterms:modified xsi:type="dcterms:W3CDTF">2024-11-29T13:45:19Z</dcterms:modified>
</cp:coreProperties>
</file>