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4B3B-6921-550B-6C4D-7007EC7F2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068A-F4D6-A312-E72F-3C46C67A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2F3AE-C5A1-962A-A6D7-F98C67CA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5E23-9A60-38D8-0CC9-3F48B3D9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9045-532D-3959-2ED6-B8599DDB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6145-5BF6-D1CA-9ABD-98F1B907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B20C1-8AC4-0D41-1DE4-82770BFE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17E7-DCAA-EDD7-3D40-9FA54161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E3314-F004-0EDA-A2F9-475CFFD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872D-AA11-338C-4466-1F590C55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0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91F79-24C5-27B6-828D-806399FAA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9B6F8-54EB-A073-8D3D-4967BFFB4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9D76-1871-798D-5320-B8C3FDEE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420E-BC36-3FC6-A6AD-F12FE6AF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4870-D522-1A86-61B9-DE36FEE8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71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E936-57AD-1ADD-A2E1-63709406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02E8-4EAD-65F4-1CC6-F661761F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40D7-3BE5-5582-5E19-E64D6787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7D64-C3E2-68E2-DE3D-12CCBE3D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6889-AF5C-BE3F-5807-A23DB908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5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6366-DF0A-B9DC-E0E8-1CA74F80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2DA-414E-2BF0-BA92-1C8A5162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01CE-921F-FD27-3AD7-1B1BA915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B531-40F4-E341-FE17-6B2D9B51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1274-8C2A-1E68-7ECB-66272DA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C4EA-AE66-4503-2BD9-2832DFF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B4EF-D165-C22D-6B95-EFAE885E0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7F83-C778-46CB-16DF-31A92F61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6016-DC87-3A32-5679-CE26E5DE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7F48D-C6FF-725C-AB4C-B87D0E0F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6AF3-5E23-D318-9955-01558A77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8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4217-03B0-ACFB-D758-4CEE326D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03B3F-2079-96CC-B139-91FBBB47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BC45-6A42-4E8D-C970-7BAF844C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EFC86-ADF1-89FB-A4A5-CA563B60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9D8E-9DE1-5E91-4C64-68B6B78B6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8791C-A150-B9DB-BACB-0225AAFF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D360A-46B1-360C-E306-5E13E9F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56DB0-B488-544C-11B5-134FB20F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56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C67F-3C9F-8BFA-7B0D-98A59A3D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D098B-5B6C-BC11-A806-E760B9C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25E8B-B9FC-1B76-6913-A8AB9C47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4C245-CDCF-E3DD-4D1B-FEB892DD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21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3896D-BDD8-B139-4670-CE45F929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B6AC-F57C-FDAF-0CAC-0B3F06ED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2EE7-ECBF-C689-E958-3379ABFD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2E0E-4AC0-C30C-5E54-ED912DC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97A6C-DB15-F9C5-AD76-7CF50C5F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77C40-73D8-E143-0868-D478EC7C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0F572-669E-7E4F-8206-7534FC9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5CDD-E660-73EF-1465-3C5284EC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22AD-C4C1-0AEB-ED14-63C24147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CE50-3642-8017-069F-0F643BA3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71DDC-A7E3-0A8E-C93A-69295F5E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C80B-0BDA-7476-8FB8-A9243ED1C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4AC8-39DD-965C-A0EF-D52F196E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8D38C-327B-2D50-6FF1-1651D37B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F815-BC78-93F6-3F9D-A50E68BC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18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CF942-45CB-5B5C-06F3-DE7C877D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37F5D-6E52-1375-2E16-5E692F80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BCA-C01D-1796-3A74-FA2A2BFB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3C6A-999A-4450-9324-20E30E877676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00F4-81D3-BEAB-2677-E4CDAB9A8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DB27-59C2-1B93-C7B9-8984AD33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0E5A3-B831-423A-9359-04A5A421E0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6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4.jp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1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0FD4-1385-D407-F34A-4BE17F004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70AAB-B2C7-56D1-9BC3-B77BEFA7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Diagram1 dataset pipeline = slide2</a:t>
            </a:r>
          </a:p>
          <a:p>
            <a:r>
              <a:rPr lang="en-GB" dirty="0"/>
              <a:t>Diagram2 L1 = slide3</a:t>
            </a:r>
          </a:p>
          <a:p>
            <a:r>
              <a:rPr lang="en-GB" dirty="0"/>
              <a:t>Diagram3 L2 = slide4</a:t>
            </a:r>
          </a:p>
        </p:txBody>
      </p:sp>
    </p:spTree>
    <p:extLst>
      <p:ext uri="{BB962C8B-B14F-4D97-AF65-F5344CB8AC3E}">
        <p14:creationId xmlns:p14="http://schemas.microsoft.com/office/powerpoint/2010/main" val="323143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ction Button: Vi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E70E72-1E52-F424-AABB-DA84723CD5C5}"/>
              </a:ext>
            </a:extLst>
          </p:cNvPr>
          <p:cNvSpPr/>
          <p:nvPr/>
        </p:nvSpPr>
        <p:spPr>
          <a:xfrm>
            <a:off x="255627" y="1545871"/>
            <a:ext cx="1005840" cy="877824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ction Button: Video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C32ACDB-A420-8146-2D46-D7D922D2EA03}"/>
              </a:ext>
            </a:extLst>
          </p:cNvPr>
          <p:cNvSpPr/>
          <p:nvPr/>
        </p:nvSpPr>
        <p:spPr>
          <a:xfrm>
            <a:off x="264103" y="2942158"/>
            <a:ext cx="1005840" cy="877824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ction Button: Video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06E3DED-21E9-8ACF-A73B-6F1698118B90}"/>
              </a:ext>
            </a:extLst>
          </p:cNvPr>
          <p:cNvSpPr/>
          <p:nvPr/>
        </p:nvSpPr>
        <p:spPr>
          <a:xfrm>
            <a:off x="255627" y="78742"/>
            <a:ext cx="1005840" cy="877824"/>
          </a:xfrm>
          <a:prstGeom prst="actionButtonMovi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4716B-53BC-C0DE-7587-DD5DE7108BA9}"/>
              </a:ext>
            </a:extLst>
          </p:cNvPr>
          <p:cNvSpPr txBox="1"/>
          <p:nvPr/>
        </p:nvSpPr>
        <p:spPr>
          <a:xfrm>
            <a:off x="93415" y="3865702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Left Camera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5A5AC-FFD9-5432-27CA-DFB6A8500468}"/>
              </a:ext>
            </a:extLst>
          </p:cNvPr>
          <p:cNvSpPr txBox="1"/>
          <p:nvPr/>
        </p:nvSpPr>
        <p:spPr>
          <a:xfrm>
            <a:off x="-44601" y="2468153"/>
            <a:ext cx="160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Center</a:t>
            </a:r>
            <a:r>
              <a:rPr lang="en-GB" dirty="0"/>
              <a:t> Camera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EE31E-5D3C-7725-0C49-FC38CFBEBADF}"/>
              </a:ext>
            </a:extLst>
          </p:cNvPr>
          <p:cNvSpPr txBox="1"/>
          <p:nvPr/>
        </p:nvSpPr>
        <p:spPr>
          <a:xfrm>
            <a:off x="84939" y="1001024"/>
            <a:ext cx="142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Camera</a:t>
            </a:r>
          </a:p>
        </p:txBody>
      </p:sp>
      <p:pic>
        <p:nvPicPr>
          <p:cNvPr id="10" name="Picture 9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E834F21-8F36-EE65-A98A-93028AA01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36" y="2850960"/>
            <a:ext cx="1526667" cy="1145000"/>
          </a:xfrm>
          <a:prstGeom prst="rect">
            <a:avLst/>
          </a:prstGeom>
        </p:spPr>
      </p:pic>
      <p:pic>
        <p:nvPicPr>
          <p:cNvPr id="12" name="Picture 11" descr="A group of cars on a road at night&#10;&#10;Description automatically generated with medium confidence">
            <a:extLst>
              <a:ext uri="{FF2B5EF4-FFF2-40B4-BE49-F238E27FC236}">
                <a16:creationId xmlns:a16="http://schemas.microsoft.com/office/drawing/2014/main" id="{A15C39C8-0F82-C5D4-8D1D-BBAD7A07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35" y="1392433"/>
            <a:ext cx="1526667" cy="1145000"/>
          </a:xfrm>
          <a:prstGeom prst="rect">
            <a:avLst/>
          </a:prstGeom>
        </p:spPr>
      </p:pic>
      <p:pic>
        <p:nvPicPr>
          <p:cNvPr id="14" name="Picture 13" descr="A picture containing way, outdoor, scene, street&#10;&#10;Description automatically generated">
            <a:extLst>
              <a:ext uri="{FF2B5EF4-FFF2-40B4-BE49-F238E27FC236}">
                <a16:creationId xmlns:a16="http://schemas.microsoft.com/office/drawing/2014/main" id="{7F664458-44E1-7991-C63B-C73B1141F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36" y="40690"/>
            <a:ext cx="1526667" cy="1145000"/>
          </a:xfrm>
          <a:prstGeom prst="rect">
            <a:avLst/>
          </a:prstGeom>
        </p:spPr>
      </p:pic>
      <p:pic>
        <p:nvPicPr>
          <p:cNvPr id="15" name="Picture 14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92C2D4CC-4DA1-891A-25D8-ED1E50E61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463" y="1630508"/>
            <a:ext cx="882207" cy="661655"/>
          </a:xfrm>
          <a:prstGeom prst="rect">
            <a:avLst/>
          </a:prstGeom>
        </p:spPr>
      </p:pic>
      <p:pic>
        <p:nvPicPr>
          <p:cNvPr id="16" name="Picture 15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24E0EED4-45CA-1428-BC48-97DF003DF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63" y="1782908"/>
            <a:ext cx="882207" cy="661655"/>
          </a:xfrm>
          <a:prstGeom prst="rect">
            <a:avLst/>
          </a:prstGeom>
        </p:spPr>
      </p:pic>
      <p:pic>
        <p:nvPicPr>
          <p:cNvPr id="17" name="Picture 16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993B159F-5509-C427-9FB0-0FDE588AF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63" y="1935308"/>
            <a:ext cx="882207" cy="6616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905D30-E9E3-8B00-68B1-403E80F4291D}"/>
              </a:ext>
            </a:extLst>
          </p:cNvPr>
          <p:cNvSpPr txBox="1"/>
          <p:nvPr/>
        </p:nvSpPr>
        <p:spPr>
          <a:xfrm>
            <a:off x="5343598" y="2635466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HMB1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993F5-8626-D329-1E4B-13A6DFE6CE73}"/>
              </a:ext>
            </a:extLst>
          </p:cNvPr>
          <p:cNvSpPr/>
          <p:nvPr/>
        </p:nvSpPr>
        <p:spPr>
          <a:xfrm>
            <a:off x="1521777" y="4350573"/>
            <a:ext cx="1335024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3C7D60-A707-074D-59F0-08C793FDF629}"/>
              </a:ext>
            </a:extLst>
          </p:cNvPr>
          <p:cNvSpPr/>
          <p:nvPr/>
        </p:nvSpPr>
        <p:spPr>
          <a:xfrm>
            <a:off x="5339014" y="4350573"/>
            <a:ext cx="1335024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8D4B32-FDEF-50A9-DC7A-A1BC1DFF5240}"/>
              </a:ext>
            </a:extLst>
          </p:cNvPr>
          <p:cNvSpPr/>
          <p:nvPr/>
        </p:nvSpPr>
        <p:spPr>
          <a:xfrm>
            <a:off x="9172290" y="4363826"/>
            <a:ext cx="1335024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L3</a:t>
            </a:r>
          </a:p>
        </p:txBody>
      </p:sp>
      <p:pic>
        <p:nvPicPr>
          <p:cNvPr id="24" name="Picture 23" descr="A picture containing road, outdoor, way, street&#10;&#10;Description automatically generated">
            <a:extLst>
              <a:ext uri="{FF2B5EF4-FFF2-40B4-BE49-F238E27FC236}">
                <a16:creationId xmlns:a16="http://schemas.microsoft.com/office/drawing/2014/main" id="{40357A17-18E4-0DCE-4E1C-B36DE3790D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4" y="5419178"/>
            <a:ext cx="882208" cy="661656"/>
          </a:xfrm>
          <a:prstGeom prst="rect">
            <a:avLst/>
          </a:prstGeom>
        </p:spPr>
      </p:pic>
      <p:pic>
        <p:nvPicPr>
          <p:cNvPr id="26" name="Picture 25" descr="A picture containing outdoor, way, road&#10;&#10;Description automatically generated">
            <a:extLst>
              <a:ext uri="{FF2B5EF4-FFF2-40B4-BE49-F238E27FC236}">
                <a16:creationId xmlns:a16="http://schemas.microsoft.com/office/drawing/2014/main" id="{F3E95B28-100B-39FD-AFFB-03D7C8B3D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70" y="5423991"/>
            <a:ext cx="882208" cy="661656"/>
          </a:xfrm>
          <a:prstGeom prst="rect">
            <a:avLst/>
          </a:prstGeom>
        </p:spPr>
      </p:pic>
      <p:pic>
        <p:nvPicPr>
          <p:cNvPr id="28" name="Picture 27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0C5ADC88-6224-A9C5-4E20-E88524BBA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08" y="5423989"/>
            <a:ext cx="875793" cy="656845"/>
          </a:xfrm>
          <a:prstGeom prst="rect">
            <a:avLst/>
          </a:prstGeom>
        </p:spPr>
      </p:pic>
      <p:pic>
        <p:nvPicPr>
          <p:cNvPr id="30" name="Picture 29" descr="A picture containing way, road&#10;&#10;Description automatically generated">
            <a:extLst>
              <a:ext uri="{FF2B5EF4-FFF2-40B4-BE49-F238E27FC236}">
                <a16:creationId xmlns:a16="http://schemas.microsoft.com/office/drawing/2014/main" id="{4BFB7D74-F6F1-AAC2-E35F-C759F3FC9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93" y="5423989"/>
            <a:ext cx="875793" cy="656845"/>
          </a:xfrm>
          <a:prstGeom prst="rect">
            <a:avLst/>
          </a:prstGeom>
        </p:spPr>
      </p:pic>
      <p:pic>
        <p:nvPicPr>
          <p:cNvPr id="32" name="Picture 31" descr="A group of cars parked on a street at night&#10;&#10;Description automatically generated with low confidence">
            <a:extLst>
              <a:ext uri="{FF2B5EF4-FFF2-40B4-BE49-F238E27FC236}">
                <a16:creationId xmlns:a16="http://schemas.microsoft.com/office/drawing/2014/main" id="{1229616A-77D3-0FDB-F4E6-561C3D9B9B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698" y="5423991"/>
            <a:ext cx="882208" cy="661656"/>
          </a:xfrm>
          <a:prstGeom prst="rect">
            <a:avLst/>
          </a:prstGeom>
        </p:spPr>
      </p:pic>
      <p:pic>
        <p:nvPicPr>
          <p:cNvPr id="34" name="Picture 33" descr="A picture containing light, blurry, blur&#10;&#10;Description automatically generated">
            <a:extLst>
              <a:ext uri="{FF2B5EF4-FFF2-40B4-BE49-F238E27FC236}">
                <a16:creationId xmlns:a16="http://schemas.microsoft.com/office/drawing/2014/main" id="{83CE3CE1-EFE1-CDA7-8A23-5A1C125B1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526" y="5426887"/>
            <a:ext cx="875794" cy="656845"/>
          </a:xfrm>
          <a:prstGeom prst="rect">
            <a:avLst/>
          </a:prstGeom>
        </p:spPr>
      </p:pic>
      <p:pic>
        <p:nvPicPr>
          <p:cNvPr id="36" name="Picture 35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9989927-A321-9B56-F19D-5A570D5B5D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42" y="5423991"/>
            <a:ext cx="882208" cy="661656"/>
          </a:xfrm>
          <a:prstGeom prst="rect">
            <a:avLst/>
          </a:prstGeom>
        </p:spPr>
      </p:pic>
      <p:pic>
        <p:nvPicPr>
          <p:cNvPr id="38" name="Picture 37" descr="A picture containing road, outdoor, way, highway&#10;&#10;Description automatically generated">
            <a:extLst>
              <a:ext uri="{FF2B5EF4-FFF2-40B4-BE49-F238E27FC236}">
                <a16:creationId xmlns:a16="http://schemas.microsoft.com/office/drawing/2014/main" id="{261637C9-8E70-2273-8700-E5A467BFBF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20" y="5423991"/>
            <a:ext cx="875791" cy="656843"/>
          </a:xfrm>
          <a:prstGeom prst="rect">
            <a:avLst/>
          </a:prstGeom>
        </p:spPr>
      </p:pic>
      <p:pic>
        <p:nvPicPr>
          <p:cNvPr id="40" name="Picture 39" descr="A picture containing way, road, night sky&#10;&#10;Description automatically generated">
            <a:extLst>
              <a:ext uri="{FF2B5EF4-FFF2-40B4-BE49-F238E27FC236}">
                <a16:creationId xmlns:a16="http://schemas.microsoft.com/office/drawing/2014/main" id="{957C977B-CF44-A037-F0CA-46B38984F4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631" y="5423993"/>
            <a:ext cx="875791" cy="656843"/>
          </a:xfrm>
          <a:prstGeom prst="rect">
            <a:avLst/>
          </a:prstGeom>
        </p:spPr>
      </p:pic>
      <p:pic>
        <p:nvPicPr>
          <p:cNvPr id="43" name="Picture 42" descr="A picture containing road, outdoor, way, street&#10;&#10;Description automatically generated">
            <a:extLst>
              <a:ext uri="{FF2B5EF4-FFF2-40B4-BE49-F238E27FC236}">
                <a16:creationId xmlns:a16="http://schemas.microsoft.com/office/drawing/2014/main" id="{D8F5AA0C-C2E2-8540-78C7-39707BD7C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4" y="5571578"/>
            <a:ext cx="882208" cy="661656"/>
          </a:xfrm>
          <a:prstGeom prst="rect">
            <a:avLst/>
          </a:prstGeom>
        </p:spPr>
      </p:pic>
      <p:pic>
        <p:nvPicPr>
          <p:cNvPr id="44" name="Picture 43" descr="A picture containing road, outdoor, way, street&#10;&#10;Description automatically generated">
            <a:extLst>
              <a:ext uri="{FF2B5EF4-FFF2-40B4-BE49-F238E27FC236}">
                <a16:creationId xmlns:a16="http://schemas.microsoft.com/office/drawing/2014/main" id="{90A3D6B0-4806-F3D4-BE19-9890B3DE7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4" y="5723978"/>
            <a:ext cx="882208" cy="661656"/>
          </a:xfrm>
          <a:prstGeom prst="rect">
            <a:avLst/>
          </a:prstGeom>
        </p:spPr>
      </p:pic>
      <p:pic>
        <p:nvPicPr>
          <p:cNvPr id="45" name="Picture 44" descr="A picture containing way, road&#10;&#10;Description automatically generated">
            <a:extLst>
              <a:ext uri="{FF2B5EF4-FFF2-40B4-BE49-F238E27FC236}">
                <a16:creationId xmlns:a16="http://schemas.microsoft.com/office/drawing/2014/main" id="{05940D6B-B70F-5481-35D4-C315A2C422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93" y="5576389"/>
            <a:ext cx="875793" cy="656845"/>
          </a:xfrm>
          <a:prstGeom prst="rect">
            <a:avLst/>
          </a:prstGeom>
        </p:spPr>
      </p:pic>
      <p:pic>
        <p:nvPicPr>
          <p:cNvPr id="46" name="Picture 45" descr="A picture containing way, road&#10;&#10;Description automatically generated">
            <a:extLst>
              <a:ext uri="{FF2B5EF4-FFF2-40B4-BE49-F238E27FC236}">
                <a16:creationId xmlns:a16="http://schemas.microsoft.com/office/drawing/2014/main" id="{7B7B8FDA-D8B3-9E44-5C24-6203F63A6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93" y="5728789"/>
            <a:ext cx="875793" cy="656845"/>
          </a:xfrm>
          <a:prstGeom prst="rect">
            <a:avLst/>
          </a:prstGeom>
        </p:spPr>
      </p:pic>
      <p:pic>
        <p:nvPicPr>
          <p:cNvPr id="47" name="Picture 46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88FD6DB7-DA89-8FDD-BF2E-9FE1E10C4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08" y="5576389"/>
            <a:ext cx="875793" cy="656845"/>
          </a:xfrm>
          <a:prstGeom prst="rect">
            <a:avLst/>
          </a:prstGeom>
        </p:spPr>
      </p:pic>
      <p:pic>
        <p:nvPicPr>
          <p:cNvPr id="48" name="Picture 47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0964404C-F5DC-4F47-DE53-7B96CE32F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608" y="5728789"/>
            <a:ext cx="875793" cy="656845"/>
          </a:xfrm>
          <a:prstGeom prst="rect">
            <a:avLst/>
          </a:prstGeom>
        </p:spPr>
      </p:pic>
      <p:pic>
        <p:nvPicPr>
          <p:cNvPr id="49" name="Picture 48" descr="A picture containing road, outdoor, way, highway&#10;&#10;Description automatically generated">
            <a:extLst>
              <a:ext uri="{FF2B5EF4-FFF2-40B4-BE49-F238E27FC236}">
                <a16:creationId xmlns:a16="http://schemas.microsoft.com/office/drawing/2014/main" id="{7C7D27F2-B46F-8148-6545-6051FC6639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620" y="5576391"/>
            <a:ext cx="875791" cy="656843"/>
          </a:xfrm>
          <a:prstGeom prst="rect">
            <a:avLst/>
          </a:prstGeom>
        </p:spPr>
      </p:pic>
      <p:pic>
        <p:nvPicPr>
          <p:cNvPr id="50" name="Picture 49" descr="A picture containing road, outdoor, way, highway&#10;&#10;Description automatically generated">
            <a:extLst>
              <a:ext uri="{FF2B5EF4-FFF2-40B4-BE49-F238E27FC236}">
                <a16:creationId xmlns:a16="http://schemas.microsoft.com/office/drawing/2014/main" id="{95159A84-893C-CC10-BE50-E97315DFBD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20" y="5728791"/>
            <a:ext cx="875791" cy="656843"/>
          </a:xfrm>
          <a:prstGeom prst="rect">
            <a:avLst/>
          </a:prstGeom>
        </p:spPr>
      </p:pic>
      <p:pic>
        <p:nvPicPr>
          <p:cNvPr id="51" name="Picture 50" descr="A picture containing way, road, night sky&#10;&#10;Description automatically generated">
            <a:extLst>
              <a:ext uri="{FF2B5EF4-FFF2-40B4-BE49-F238E27FC236}">
                <a16:creationId xmlns:a16="http://schemas.microsoft.com/office/drawing/2014/main" id="{F6796048-5BA2-3800-9180-68DDF281B1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31" y="5576393"/>
            <a:ext cx="875791" cy="656843"/>
          </a:xfrm>
          <a:prstGeom prst="rect">
            <a:avLst/>
          </a:prstGeom>
        </p:spPr>
      </p:pic>
      <p:pic>
        <p:nvPicPr>
          <p:cNvPr id="52" name="Picture 51" descr="A picture containing way, road, night sky&#10;&#10;Description automatically generated">
            <a:extLst>
              <a:ext uri="{FF2B5EF4-FFF2-40B4-BE49-F238E27FC236}">
                <a16:creationId xmlns:a16="http://schemas.microsoft.com/office/drawing/2014/main" id="{CB277657-77EC-BD07-668F-5226B4E51C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31" y="5728793"/>
            <a:ext cx="875791" cy="656843"/>
          </a:xfrm>
          <a:prstGeom prst="rect">
            <a:avLst/>
          </a:prstGeom>
        </p:spPr>
      </p:pic>
      <p:pic>
        <p:nvPicPr>
          <p:cNvPr id="53" name="Picture 5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35257792-A415-1B57-9FC0-E435FFB990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42" y="5576391"/>
            <a:ext cx="882208" cy="661656"/>
          </a:xfrm>
          <a:prstGeom prst="rect">
            <a:avLst/>
          </a:prstGeom>
        </p:spPr>
      </p:pic>
      <p:pic>
        <p:nvPicPr>
          <p:cNvPr id="54" name="Picture 5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D8EB9A06-05AC-34FF-ED93-C8B28FBF7B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42" y="5728791"/>
            <a:ext cx="882208" cy="661656"/>
          </a:xfrm>
          <a:prstGeom prst="rect">
            <a:avLst/>
          </a:prstGeom>
        </p:spPr>
      </p:pic>
      <p:pic>
        <p:nvPicPr>
          <p:cNvPr id="55" name="Picture 54" descr="A picture containing outdoor, way, road&#10;&#10;Description automatically generated">
            <a:extLst>
              <a:ext uri="{FF2B5EF4-FFF2-40B4-BE49-F238E27FC236}">
                <a16:creationId xmlns:a16="http://schemas.microsoft.com/office/drawing/2014/main" id="{9EC6DA06-0CF2-230B-FAB6-48D81E092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70" y="5576391"/>
            <a:ext cx="882208" cy="661656"/>
          </a:xfrm>
          <a:prstGeom prst="rect">
            <a:avLst/>
          </a:prstGeom>
        </p:spPr>
      </p:pic>
      <p:pic>
        <p:nvPicPr>
          <p:cNvPr id="56" name="Picture 55" descr="A picture containing outdoor, way, road&#10;&#10;Description automatically generated">
            <a:extLst>
              <a:ext uri="{FF2B5EF4-FFF2-40B4-BE49-F238E27FC236}">
                <a16:creationId xmlns:a16="http://schemas.microsoft.com/office/drawing/2014/main" id="{552D81C5-0655-94A8-C00F-453060014E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70" y="5728791"/>
            <a:ext cx="882208" cy="661656"/>
          </a:xfrm>
          <a:prstGeom prst="rect">
            <a:avLst/>
          </a:prstGeom>
        </p:spPr>
      </p:pic>
      <p:pic>
        <p:nvPicPr>
          <p:cNvPr id="57" name="Picture 56" descr="A group of cars parked on a street at night&#10;&#10;Description automatically generated with low confidence">
            <a:extLst>
              <a:ext uri="{FF2B5EF4-FFF2-40B4-BE49-F238E27FC236}">
                <a16:creationId xmlns:a16="http://schemas.microsoft.com/office/drawing/2014/main" id="{7666DC23-5D37-9913-419A-D4038811CE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98" y="5576391"/>
            <a:ext cx="882208" cy="661656"/>
          </a:xfrm>
          <a:prstGeom prst="rect">
            <a:avLst/>
          </a:prstGeom>
        </p:spPr>
      </p:pic>
      <p:pic>
        <p:nvPicPr>
          <p:cNvPr id="58" name="Picture 57" descr="A group of cars parked on a street at night&#10;&#10;Description automatically generated with low confidence">
            <a:extLst>
              <a:ext uri="{FF2B5EF4-FFF2-40B4-BE49-F238E27FC236}">
                <a16:creationId xmlns:a16="http://schemas.microsoft.com/office/drawing/2014/main" id="{FAD025A7-65AE-0B59-4742-4044BFD9E0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498" y="5728791"/>
            <a:ext cx="882208" cy="661656"/>
          </a:xfrm>
          <a:prstGeom prst="rect">
            <a:avLst/>
          </a:prstGeom>
        </p:spPr>
      </p:pic>
      <p:pic>
        <p:nvPicPr>
          <p:cNvPr id="59" name="Picture 58" descr="A picture containing light, blurry, blur&#10;&#10;Description automatically generated">
            <a:extLst>
              <a:ext uri="{FF2B5EF4-FFF2-40B4-BE49-F238E27FC236}">
                <a16:creationId xmlns:a16="http://schemas.microsoft.com/office/drawing/2014/main" id="{404F2C23-AD21-63FC-33AC-F68E4D8683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26" y="5579287"/>
            <a:ext cx="875794" cy="656845"/>
          </a:xfrm>
          <a:prstGeom prst="rect">
            <a:avLst/>
          </a:prstGeom>
        </p:spPr>
      </p:pic>
      <p:pic>
        <p:nvPicPr>
          <p:cNvPr id="60" name="Picture 59" descr="A picture containing light, blurry, blur&#10;&#10;Description automatically generated">
            <a:extLst>
              <a:ext uri="{FF2B5EF4-FFF2-40B4-BE49-F238E27FC236}">
                <a16:creationId xmlns:a16="http://schemas.microsoft.com/office/drawing/2014/main" id="{81FCEF5F-977C-4CA5-1E93-FCFB6189F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26" y="5731687"/>
            <a:ext cx="875794" cy="65684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06DA89E-372C-0534-D266-84E013A3EB8D}"/>
              </a:ext>
            </a:extLst>
          </p:cNvPr>
          <p:cNvSpPr txBox="1"/>
          <p:nvPr/>
        </p:nvSpPr>
        <p:spPr>
          <a:xfrm>
            <a:off x="382459" y="6376742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hmb1_L1_4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C34491-AB12-CA35-6878-B01AC91032BB}"/>
              </a:ext>
            </a:extLst>
          </p:cNvPr>
          <p:cNvSpPr txBox="1"/>
          <p:nvPr/>
        </p:nvSpPr>
        <p:spPr>
          <a:xfrm>
            <a:off x="1646363" y="6383713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hmb1_L1_5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203F3C-6850-2AE3-11D9-A8170C5E57FD}"/>
              </a:ext>
            </a:extLst>
          </p:cNvPr>
          <p:cNvSpPr txBox="1"/>
          <p:nvPr/>
        </p:nvSpPr>
        <p:spPr>
          <a:xfrm>
            <a:off x="2993579" y="6392931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hmb1_L1_6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F05F50-1AC0-522A-F5FF-BA82C9C07567}"/>
              </a:ext>
            </a:extLst>
          </p:cNvPr>
          <p:cNvSpPr txBox="1"/>
          <p:nvPr/>
        </p:nvSpPr>
        <p:spPr>
          <a:xfrm>
            <a:off x="4257483" y="6400124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hmb1_L2_4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72D6B8-8DBE-1E30-824D-EA4E2A4F9F95}"/>
              </a:ext>
            </a:extLst>
          </p:cNvPr>
          <p:cNvSpPr txBox="1"/>
          <p:nvPr/>
        </p:nvSpPr>
        <p:spPr>
          <a:xfrm>
            <a:off x="5472108" y="6409010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hmb1_L2_5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8D8124-0B7F-6D65-1C3F-C561A5BE16AB}"/>
              </a:ext>
            </a:extLst>
          </p:cNvPr>
          <p:cNvSpPr txBox="1"/>
          <p:nvPr/>
        </p:nvSpPr>
        <p:spPr>
          <a:xfrm>
            <a:off x="6750936" y="6417896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hmb1_L2_6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D99E20-C0F3-8C3A-3E10-54ED5E8013A4}"/>
              </a:ext>
            </a:extLst>
          </p:cNvPr>
          <p:cNvSpPr txBox="1"/>
          <p:nvPr/>
        </p:nvSpPr>
        <p:spPr>
          <a:xfrm>
            <a:off x="10655174" y="6425962"/>
            <a:ext cx="144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hmb1_L1_25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21F96C-CD99-1177-F412-DFEE3C0C5276}"/>
              </a:ext>
            </a:extLst>
          </p:cNvPr>
          <p:cNvSpPr txBox="1"/>
          <p:nvPr/>
        </p:nvSpPr>
        <p:spPr>
          <a:xfrm>
            <a:off x="8028050" y="6425962"/>
            <a:ext cx="143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hmb1_L3_05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AF3617-51BE-B030-30B9-8F371AF44713}"/>
              </a:ext>
            </a:extLst>
          </p:cNvPr>
          <p:cNvSpPr txBox="1"/>
          <p:nvPr/>
        </p:nvSpPr>
        <p:spPr>
          <a:xfrm>
            <a:off x="9375648" y="6425962"/>
            <a:ext cx="13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hmb1_L3_1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8899D86-0EDC-E90E-2E36-EC2331ADC70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363403" y="613190"/>
            <a:ext cx="2141060" cy="1348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9896D58-0B87-30C8-7534-FC7550AA864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3368503" y="1961336"/>
            <a:ext cx="2135960" cy="1462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BCA58E0-A0B6-D4C3-EB2A-4CEEC792C8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368502" y="1961336"/>
            <a:ext cx="2135961" cy="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0EA9AC6-9C42-46D5-ADE0-0207B7F8C13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rot="5400000">
            <a:off x="3430361" y="1763727"/>
            <a:ext cx="1345775" cy="3827917"/>
          </a:xfrm>
          <a:prstGeom prst="bentConnector3">
            <a:avLst>
              <a:gd name="adj1" fmla="val 83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CB1B900-89F7-40AF-B804-DE43B9555C94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7248990" y="1773014"/>
            <a:ext cx="1359028" cy="3822596"/>
          </a:xfrm>
          <a:prstGeom prst="bentConnector3">
            <a:avLst>
              <a:gd name="adj1" fmla="val 83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5C209D2-DEB9-B964-8868-61949A2A1A3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6006526" y="3004798"/>
            <a:ext cx="10680" cy="134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517808B-E480-A24B-08EF-91D8497493F9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rot="5400000">
            <a:off x="1370826" y="4600714"/>
            <a:ext cx="364517" cy="1272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CF61131-DAB7-A20B-3E43-593DB3501877}"/>
              </a:ext>
            </a:extLst>
          </p:cNvPr>
          <p:cNvCxnSpPr>
            <a:stCxn id="19" idx="2"/>
            <a:endCxn id="28" idx="0"/>
          </p:cNvCxnSpPr>
          <p:nvPr/>
        </p:nvCxnSpPr>
        <p:spPr>
          <a:xfrm rot="16200000" flipH="1">
            <a:off x="2640833" y="4603117"/>
            <a:ext cx="369328" cy="12724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22AA97-A99F-8AEC-F8D6-3E409F2D364C}"/>
              </a:ext>
            </a:extLst>
          </p:cNvPr>
          <p:cNvCxnSpPr>
            <a:stCxn id="20" idx="2"/>
            <a:endCxn id="38" idx="0"/>
          </p:cNvCxnSpPr>
          <p:nvPr/>
        </p:nvCxnSpPr>
        <p:spPr>
          <a:xfrm rot="5400000">
            <a:off x="5185656" y="4603121"/>
            <a:ext cx="369330" cy="1272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2310FD3-E811-B17D-EEC3-2C6E24514964}"/>
              </a:ext>
            </a:extLst>
          </p:cNvPr>
          <p:cNvCxnSpPr>
            <a:stCxn id="20" idx="2"/>
            <a:endCxn id="36" idx="0"/>
          </p:cNvCxnSpPr>
          <p:nvPr/>
        </p:nvCxnSpPr>
        <p:spPr>
          <a:xfrm rot="16200000" flipH="1">
            <a:off x="6459671" y="4601516"/>
            <a:ext cx="369330" cy="1275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9438951-D8CD-761D-2C22-A76AB048FECD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9022350" y="4606538"/>
            <a:ext cx="356077" cy="12788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29722E8-CB98-420B-D81A-5CB789203231}"/>
              </a:ext>
            </a:extLst>
          </p:cNvPr>
          <p:cNvCxnSpPr>
            <a:stCxn id="21" idx="2"/>
            <a:endCxn id="34" idx="0"/>
          </p:cNvCxnSpPr>
          <p:nvPr/>
        </p:nvCxnSpPr>
        <p:spPr>
          <a:xfrm rot="16200000" flipH="1">
            <a:off x="10298126" y="4609589"/>
            <a:ext cx="358973" cy="12756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05B54B0-75DB-70F8-0208-322CB1423D39}"/>
              </a:ext>
            </a:extLst>
          </p:cNvPr>
          <p:cNvCxnSpPr>
            <a:stCxn id="21" idx="2"/>
            <a:endCxn id="32" idx="0"/>
          </p:cNvCxnSpPr>
          <p:nvPr/>
        </p:nvCxnSpPr>
        <p:spPr>
          <a:xfrm>
            <a:off x="9839802" y="5067914"/>
            <a:ext cx="0" cy="35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44AC14B-5E43-7E10-3953-788F85A9E277}"/>
              </a:ext>
            </a:extLst>
          </p:cNvPr>
          <p:cNvCxnSpPr>
            <a:stCxn id="20" idx="2"/>
            <a:endCxn id="40" idx="0"/>
          </p:cNvCxnSpPr>
          <p:nvPr/>
        </p:nvCxnSpPr>
        <p:spPr>
          <a:xfrm>
            <a:off x="6006526" y="5054661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68336F6-A8EE-D9E2-D8DB-751F72F01D75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>
            <a:off x="2189289" y="5054661"/>
            <a:ext cx="1" cy="36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B88D113-18EF-D328-115C-8F3B611B784F}"/>
              </a:ext>
            </a:extLst>
          </p:cNvPr>
          <p:cNvSpPr txBox="1"/>
          <p:nvPr/>
        </p:nvSpPr>
        <p:spPr>
          <a:xfrm>
            <a:off x="4448620" y="109291"/>
            <a:ext cx="7649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Terminology: </a:t>
            </a:r>
            <a:r>
              <a:rPr lang="en-GB" dirty="0" err="1"/>
              <a:t>source_augmentation_probability</a:t>
            </a:r>
            <a:endParaRPr lang="en-GB" dirty="0"/>
          </a:p>
          <a:p>
            <a:r>
              <a:rPr lang="en-GB" dirty="0"/>
              <a:t>hmb1_L2_6 -&gt; hmb1 dataset augmented with Level 2 and augmentation probability p=0.6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9B9FB8A2-899F-505D-A38D-1C272E41D208}"/>
              </a:ext>
            </a:extLst>
          </p:cNvPr>
          <p:cNvCxnSpPr>
            <a:stCxn id="4" idx="0"/>
            <a:endCxn id="10" idx="0"/>
          </p:cNvCxnSpPr>
          <p:nvPr/>
        </p:nvCxnSpPr>
        <p:spPr>
          <a:xfrm flipV="1">
            <a:off x="1269943" y="2850960"/>
            <a:ext cx="1335227" cy="530110"/>
          </a:xfrm>
          <a:prstGeom prst="bentConnector4">
            <a:avLst>
              <a:gd name="adj1" fmla="val 21416"/>
              <a:gd name="adj2" fmla="val 1017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7152CA3-2C51-3AE7-E6ED-B525EE382C89}"/>
              </a:ext>
            </a:extLst>
          </p:cNvPr>
          <p:cNvCxnSpPr>
            <a:stCxn id="4" idx="0"/>
            <a:endCxn id="10" idx="2"/>
          </p:cNvCxnSpPr>
          <p:nvPr/>
        </p:nvCxnSpPr>
        <p:spPr>
          <a:xfrm>
            <a:off x="1269943" y="3381070"/>
            <a:ext cx="1335227" cy="614890"/>
          </a:xfrm>
          <a:prstGeom prst="bentConnector4">
            <a:avLst>
              <a:gd name="adj1" fmla="val 21416"/>
              <a:gd name="adj2" fmla="val 985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6E1411D-AF27-49BC-0572-F0D599726563}"/>
              </a:ext>
            </a:extLst>
          </p:cNvPr>
          <p:cNvCxnSpPr>
            <a:stCxn id="3" idx="0"/>
            <a:endCxn id="12" idx="0"/>
          </p:cNvCxnSpPr>
          <p:nvPr/>
        </p:nvCxnSpPr>
        <p:spPr>
          <a:xfrm flipV="1">
            <a:off x="1261467" y="1392433"/>
            <a:ext cx="1343702" cy="592350"/>
          </a:xfrm>
          <a:prstGeom prst="bentConnector4">
            <a:avLst>
              <a:gd name="adj1" fmla="val 21596"/>
              <a:gd name="adj2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CFA72CC-CD54-67FA-EDB1-FE3084CEDFD8}"/>
              </a:ext>
            </a:extLst>
          </p:cNvPr>
          <p:cNvCxnSpPr>
            <a:stCxn id="3" idx="0"/>
            <a:endCxn id="12" idx="2"/>
          </p:cNvCxnSpPr>
          <p:nvPr/>
        </p:nvCxnSpPr>
        <p:spPr>
          <a:xfrm>
            <a:off x="1261467" y="1984783"/>
            <a:ext cx="1343702" cy="552650"/>
          </a:xfrm>
          <a:prstGeom prst="bentConnector4">
            <a:avLst>
              <a:gd name="adj1" fmla="val 21596"/>
              <a:gd name="adj2" fmla="val 999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1F97164-3F57-120C-2A05-FED1AE32CEC8}"/>
              </a:ext>
            </a:extLst>
          </p:cNvPr>
          <p:cNvCxnSpPr>
            <a:stCxn id="5" idx="0"/>
            <a:endCxn id="14" idx="0"/>
          </p:cNvCxnSpPr>
          <p:nvPr/>
        </p:nvCxnSpPr>
        <p:spPr>
          <a:xfrm flipV="1">
            <a:off x="1261467" y="40690"/>
            <a:ext cx="1338603" cy="476964"/>
          </a:xfrm>
          <a:prstGeom prst="bentConnector4">
            <a:avLst>
              <a:gd name="adj1" fmla="val 21488"/>
              <a:gd name="adj2" fmla="val 98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0A4601C-E43C-E149-7336-F590E6742972}"/>
              </a:ext>
            </a:extLst>
          </p:cNvPr>
          <p:cNvCxnSpPr>
            <a:stCxn id="5" idx="0"/>
            <a:endCxn id="14" idx="2"/>
          </p:cNvCxnSpPr>
          <p:nvPr/>
        </p:nvCxnSpPr>
        <p:spPr>
          <a:xfrm>
            <a:off x="1261467" y="517654"/>
            <a:ext cx="1338603" cy="668036"/>
          </a:xfrm>
          <a:prstGeom prst="bentConnector4">
            <a:avLst>
              <a:gd name="adj1" fmla="val 21488"/>
              <a:gd name="adj2" fmla="val 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37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12E822-1531-9A66-C5C8-CD55E63C9D22}"/>
              </a:ext>
            </a:extLst>
          </p:cNvPr>
          <p:cNvSpPr/>
          <p:nvPr/>
        </p:nvSpPr>
        <p:spPr>
          <a:xfrm>
            <a:off x="1705356" y="145810"/>
            <a:ext cx="124358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HMB1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32A832-640B-616D-8FA3-97D2C007DC56}"/>
              </a:ext>
            </a:extLst>
          </p:cNvPr>
          <p:cNvSpPr/>
          <p:nvPr/>
        </p:nvSpPr>
        <p:spPr>
          <a:xfrm>
            <a:off x="420624" y="950976"/>
            <a:ext cx="3849624" cy="3186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group of cars on a road at night&#10;&#10;Description automatically generated with medium confidence">
            <a:extLst>
              <a:ext uri="{FF2B5EF4-FFF2-40B4-BE49-F238E27FC236}">
                <a16:creationId xmlns:a16="http://schemas.microsoft.com/office/drawing/2014/main" id="{C0DA4819-8957-60B5-1060-432BE7F3A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40" y="1123726"/>
            <a:ext cx="977112" cy="732834"/>
          </a:xfrm>
          <a:prstGeom prst="rect">
            <a:avLst/>
          </a:prstGeom>
        </p:spPr>
      </p:pic>
      <p:pic>
        <p:nvPicPr>
          <p:cNvPr id="9" name="Picture 8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43308CC2-9CF5-98DC-8EFB-3C4B50007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6" y="1123726"/>
            <a:ext cx="977112" cy="732834"/>
          </a:xfrm>
          <a:prstGeom prst="rect">
            <a:avLst/>
          </a:prstGeom>
        </p:spPr>
      </p:pic>
      <p:pic>
        <p:nvPicPr>
          <p:cNvPr id="11" name="Picture 10" descr="A picture containing way, outdoor, scene, street&#10;&#10;Description automatically generated">
            <a:extLst>
              <a:ext uri="{FF2B5EF4-FFF2-40B4-BE49-F238E27FC236}">
                <a16:creationId xmlns:a16="http://schemas.microsoft.com/office/drawing/2014/main" id="{0BC6858C-D30B-A2C3-58C6-0C493A07D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52" y="1123726"/>
            <a:ext cx="977112" cy="732834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A390A9A6-A89C-0D22-A2DE-D85D7F7070E0}"/>
              </a:ext>
            </a:extLst>
          </p:cNvPr>
          <p:cNvSpPr/>
          <p:nvPr/>
        </p:nvSpPr>
        <p:spPr>
          <a:xfrm>
            <a:off x="468306" y="1123726"/>
            <a:ext cx="215532" cy="7328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1F272DE-9470-D4F0-AFF5-6B93E2F389DF}"/>
              </a:ext>
            </a:extLst>
          </p:cNvPr>
          <p:cNvSpPr/>
          <p:nvPr/>
        </p:nvSpPr>
        <p:spPr>
          <a:xfrm>
            <a:off x="3872484" y="1123726"/>
            <a:ext cx="282396" cy="73283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755C2-43AF-DCCD-DC0A-EAF42E7A724A}"/>
              </a:ext>
            </a:extLst>
          </p:cNvPr>
          <p:cNvSpPr/>
          <p:nvPr/>
        </p:nvSpPr>
        <p:spPr>
          <a:xfrm>
            <a:off x="800616" y="2211055"/>
            <a:ext cx="2940348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Augmentation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8D6FF4-7634-C8C5-5AAB-32E47EF916BF}"/>
              </a:ext>
            </a:extLst>
          </p:cNvPr>
          <p:cNvSpPr/>
          <p:nvPr/>
        </p:nvSpPr>
        <p:spPr>
          <a:xfrm>
            <a:off x="1489374" y="4306826"/>
            <a:ext cx="156283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hmb1_L1_{p}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578D8E8-B5E9-7992-7970-C7F4527594AD}"/>
              </a:ext>
            </a:extLst>
          </p:cNvPr>
          <p:cNvCxnSpPr>
            <a:cxnSpLocks/>
            <a:stCxn id="3" idx="0"/>
            <a:endCxn id="9" idx="0"/>
          </p:cNvCxnSpPr>
          <p:nvPr/>
        </p:nvCxnSpPr>
        <p:spPr>
          <a:xfrm rot="16200000" flipH="1" flipV="1">
            <a:off x="1730929" y="509219"/>
            <a:ext cx="172750" cy="1056264"/>
          </a:xfrm>
          <a:prstGeom prst="bentConnector3">
            <a:avLst>
              <a:gd name="adj1" fmla="val 31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570B48B-C4D1-9D90-6DFB-CFD7E5E7080A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 rot="16200000" flipH="1">
            <a:off x="2712547" y="583865"/>
            <a:ext cx="172750" cy="906972"/>
          </a:xfrm>
          <a:prstGeom prst="bentConnector3">
            <a:avLst>
              <a:gd name="adj1" fmla="val 31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70B3BD-E6F3-BD39-7244-60CD30A8DC5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327148" y="740170"/>
            <a:ext cx="18288" cy="21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CCAA7B-54F7-23B3-E65D-C46DD2AD8A12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flipH="1">
            <a:off x="2275296" y="950976"/>
            <a:ext cx="70140" cy="17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AB08EC-BBCD-9C7B-2942-762FF2026341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1289172" y="1856560"/>
            <a:ext cx="981618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0A36F1-2C1A-BBA3-0331-CAA759A03EF7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flipH="1">
            <a:off x="2270790" y="1856560"/>
            <a:ext cx="4506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60185-C7D7-F5FB-36F8-C38816BCAFC1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flipH="1">
            <a:off x="2270790" y="1856560"/>
            <a:ext cx="981618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99F5F32-0119-E3E5-821E-69003A455A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6740" y="3169054"/>
            <a:ext cx="977112" cy="73283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DED4887-D4F5-4C6C-04E3-26E7E6E0E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616" y="3169054"/>
            <a:ext cx="977112" cy="73283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8F5B0E3-4E27-9E40-EAA3-D3FF64BF1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3852" y="3169054"/>
            <a:ext cx="977112" cy="732834"/>
          </a:xfrm>
          <a:prstGeom prst="rect">
            <a:avLst/>
          </a:prstGeom>
        </p:spPr>
      </p:pic>
      <p:sp>
        <p:nvSpPr>
          <p:cNvPr id="65" name="Left Brace 64">
            <a:extLst>
              <a:ext uri="{FF2B5EF4-FFF2-40B4-BE49-F238E27FC236}">
                <a16:creationId xmlns:a16="http://schemas.microsoft.com/office/drawing/2014/main" id="{31151ABC-0D33-1CC0-761E-A64E4D37C986}"/>
              </a:ext>
            </a:extLst>
          </p:cNvPr>
          <p:cNvSpPr/>
          <p:nvPr/>
        </p:nvSpPr>
        <p:spPr>
          <a:xfrm>
            <a:off x="468306" y="3169054"/>
            <a:ext cx="215532" cy="7328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945A97F3-C4B3-0F71-D4F9-CE1D4A84924F}"/>
              </a:ext>
            </a:extLst>
          </p:cNvPr>
          <p:cNvSpPr/>
          <p:nvPr/>
        </p:nvSpPr>
        <p:spPr>
          <a:xfrm>
            <a:off x="3872484" y="3169054"/>
            <a:ext cx="282396" cy="73283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5940212-747F-020D-6A81-EADC95FFA8F0}"/>
              </a:ext>
            </a:extLst>
          </p:cNvPr>
          <p:cNvCxnSpPr>
            <a:stCxn id="21" idx="2"/>
            <a:endCxn id="63" idx="0"/>
          </p:cNvCxnSpPr>
          <p:nvPr/>
        </p:nvCxnSpPr>
        <p:spPr>
          <a:xfrm flipH="1">
            <a:off x="1289172" y="2814559"/>
            <a:ext cx="981618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A70843-10FB-1F52-4D98-A70E0867FC72}"/>
              </a:ext>
            </a:extLst>
          </p:cNvPr>
          <p:cNvCxnSpPr>
            <a:stCxn id="21" idx="2"/>
            <a:endCxn id="64" idx="0"/>
          </p:cNvCxnSpPr>
          <p:nvPr/>
        </p:nvCxnSpPr>
        <p:spPr>
          <a:xfrm>
            <a:off x="2270790" y="2814559"/>
            <a:ext cx="981618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89411E3-B70B-F567-6AEC-CAEF7675A006}"/>
              </a:ext>
            </a:extLst>
          </p:cNvPr>
          <p:cNvCxnSpPr>
            <a:stCxn id="21" idx="2"/>
            <a:endCxn id="62" idx="0"/>
          </p:cNvCxnSpPr>
          <p:nvPr/>
        </p:nvCxnSpPr>
        <p:spPr>
          <a:xfrm>
            <a:off x="2270790" y="2814559"/>
            <a:ext cx="4506" cy="35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C84178-13B1-7EDE-5C81-7E85D9B2D2FA}"/>
              </a:ext>
            </a:extLst>
          </p:cNvPr>
          <p:cNvCxnSpPr>
            <a:stCxn id="62" idx="2"/>
            <a:endCxn id="23" idx="0"/>
          </p:cNvCxnSpPr>
          <p:nvPr/>
        </p:nvCxnSpPr>
        <p:spPr>
          <a:xfrm flipH="1">
            <a:off x="2270790" y="3901888"/>
            <a:ext cx="4506" cy="4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86670D5-963C-81EE-F74B-9F2BC347B475}"/>
              </a:ext>
            </a:extLst>
          </p:cNvPr>
          <p:cNvCxnSpPr>
            <a:stCxn id="64" idx="2"/>
            <a:endCxn id="23" idx="0"/>
          </p:cNvCxnSpPr>
          <p:nvPr/>
        </p:nvCxnSpPr>
        <p:spPr>
          <a:xfrm rot="5400000">
            <a:off x="2559130" y="3613548"/>
            <a:ext cx="404938" cy="981618"/>
          </a:xfrm>
          <a:prstGeom prst="bentConnector3">
            <a:avLst>
              <a:gd name="adj1" fmla="val 31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D9C303A-95C1-4F97-AA11-BD6386BD2C7E}"/>
              </a:ext>
            </a:extLst>
          </p:cNvPr>
          <p:cNvCxnSpPr>
            <a:stCxn id="63" idx="2"/>
            <a:endCxn id="23" idx="0"/>
          </p:cNvCxnSpPr>
          <p:nvPr/>
        </p:nvCxnSpPr>
        <p:spPr>
          <a:xfrm rot="16200000" flipH="1">
            <a:off x="1577512" y="3613548"/>
            <a:ext cx="404938" cy="981618"/>
          </a:xfrm>
          <a:prstGeom prst="bentConnector3">
            <a:avLst>
              <a:gd name="adj1" fmla="val 319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788E39E-2C2D-4D43-4D06-71764C430DCE}"/>
              </a:ext>
            </a:extLst>
          </p:cNvPr>
          <p:cNvCxnSpPr>
            <a:stCxn id="85" idx="1"/>
            <a:endCxn id="21" idx="3"/>
          </p:cNvCxnSpPr>
          <p:nvPr/>
        </p:nvCxnSpPr>
        <p:spPr>
          <a:xfrm flipH="1">
            <a:off x="3740964" y="2512807"/>
            <a:ext cx="617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3ABF4CB9-5B75-D4D9-991F-9997807D33D8}"/>
              </a:ext>
            </a:extLst>
          </p:cNvPr>
          <p:cNvSpPr/>
          <p:nvPr/>
        </p:nvSpPr>
        <p:spPr>
          <a:xfrm>
            <a:off x="4358640" y="2328141"/>
            <a:ext cx="291600" cy="36933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AF8211-A084-C27B-850A-7C67F8E29E6C}"/>
              </a:ext>
            </a:extLst>
          </p:cNvPr>
          <p:cNvSpPr txBox="1"/>
          <p:nvPr/>
        </p:nvSpPr>
        <p:spPr>
          <a:xfrm>
            <a:off x="4358640" y="2328141"/>
            <a:ext cx="19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  = {0.4, 0.5, 0.6}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4FBD5F-B0AD-1EA0-BDE5-F201AEA5E2F3}"/>
              </a:ext>
            </a:extLst>
          </p:cNvPr>
          <p:cNvSpPr txBox="1"/>
          <p:nvPr/>
        </p:nvSpPr>
        <p:spPr>
          <a:xfrm>
            <a:off x="2932632" y="110978"/>
            <a:ext cx="122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13,203 images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ECD2FD-1137-0A6D-7742-786EDBD7D067}"/>
              </a:ext>
            </a:extLst>
          </p:cNvPr>
          <p:cNvSpPr txBox="1"/>
          <p:nvPr/>
        </p:nvSpPr>
        <p:spPr>
          <a:xfrm>
            <a:off x="-5672" y="4647257"/>
            <a:ext cx="366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13,203</a:t>
            </a:r>
          </a:p>
          <a:p>
            <a:r>
              <a:rPr lang="en-GB" dirty="0"/>
              <a:t>augmented + un-augmented images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446B046-A9DE-6A29-3C7D-E23AC753CB79}"/>
              </a:ext>
            </a:extLst>
          </p:cNvPr>
          <p:cNvSpPr txBox="1"/>
          <p:nvPr/>
        </p:nvSpPr>
        <p:spPr>
          <a:xfrm>
            <a:off x="4270248" y="1215187"/>
            <a:ext cx="122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  <a:p>
            <a:r>
              <a:rPr lang="en-GB" dirty="0"/>
              <a:t>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A546CA-D306-3061-477D-0A49B72E60EB}"/>
              </a:ext>
            </a:extLst>
          </p:cNvPr>
          <p:cNvSpPr txBox="1"/>
          <p:nvPr/>
        </p:nvSpPr>
        <p:spPr>
          <a:xfrm>
            <a:off x="4270248" y="3238875"/>
            <a:ext cx="199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  <a:p>
            <a:r>
              <a:rPr lang="en-GB" dirty="0"/>
              <a:t>augmented images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DB5E63FD-9FDC-B16E-7ECD-71AD28C0488F}"/>
              </a:ext>
            </a:extLst>
          </p:cNvPr>
          <p:cNvCxnSpPr>
            <a:stCxn id="2" idx="1"/>
            <a:endCxn id="23" idx="1"/>
          </p:cNvCxnSpPr>
          <p:nvPr/>
        </p:nvCxnSpPr>
        <p:spPr>
          <a:xfrm rot="10800000" flipV="1">
            <a:off x="1489374" y="442990"/>
            <a:ext cx="215982" cy="4161016"/>
          </a:xfrm>
          <a:prstGeom prst="bentConnector3">
            <a:avLst>
              <a:gd name="adj1" fmla="val 692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CD5B55-EB6B-B3F8-FDD4-A63D80BEFC05}"/>
              </a:ext>
            </a:extLst>
          </p:cNvPr>
          <p:cNvSpPr/>
          <p:nvPr/>
        </p:nvSpPr>
        <p:spPr>
          <a:xfrm>
            <a:off x="3245443" y="148333"/>
            <a:ext cx="124358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HMB1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F0B56-4DE2-C255-F3C9-B6158285BD3A}"/>
              </a:ext>
            </a:extLst>
          </p:cNvPr>
          <p:cNvSpPr/>
          <p:nvPr/>
        </p:nvSpPr>
        <p:spPr>
          <a:xfrm>
            <a:off x="640080" y="1005839"/>
            <a:ext cx="6815784" cy="4686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8E334E23-C956-EDE3-0728-01DFA850C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07" y="1080293"/>
            <a:ext cx="977112" cy="732834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E27D1CE4-062A-71EC-29EF-A1EAA34F4190}"/>
              </a:ext>
            </a:extLst>
          </p:cNvPr>
          <p:cNvSpPr/>
          <p:nvPr/>
        </p:nvSpPr>
        <p:spPr>
          <a:xfrm>
            <a:off x="694802" y="1080293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A4C2491-D6DA-1F9C-6269-9A39DC5B75E3}"/>
              </a:ext>
            </a:extLst>
          </p:cNvPr>
          <p:cNvSpPr/>
          <p:nvPr/>
        </p:nvSpPr>
        <p:spPr>
          <a:xfrm>
            <a:off x="2427524" y="1085299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6EDEB-20D0-DF9A-DD56-D3F282F030CC}"/>
              </a:ext>
            </a:extLst>
          </p:cNvPr>
          <p:cNvSpPr/>
          <p:nvPr/>
        </p:nvSpPr>
        <p:spPr>
          <a:xfrm>
            <a:off x="832105" y="2439848"/>
            <a:ext cx="6254496" cy="60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Random Augmentation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2FB6A0-A936-1B9D-11C2-A9C53454D452}"/>
              </a:ext>
            </a:extLst>
          </p:cNvPr>
          <p:cNvSpPr/>
          <p:nvPr/>
        </p:nvSpPr>
        <p:spPr>
          <a:xfrm>
            <a:off x="3391070" y="6109015"/>
            <a:ext cx="156283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hmb1_L2_{p}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07AFA5-BE2B-CFC4-C329-62CB95A70A1A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flipH="1">
            <a:off x="7086601" y="2741600"/>
            <a:ext cx="536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863A06A-9280-AE10-9AAF-2E8AFD49DE65}"/>
              </a:ext>
            </a:extLst>
          </p:cNvPr>
          <p:cNvSpPr/>
          <p:nvPr/>
        </p:nvSpPr>
        <p:spPr>
          <a:xfrm>
            <a:off x="7623572" y="2549776"/>
            <a:ext cx="291600" cy="369332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0001A-C8DD-6C2B-6EED-8DE3082CB0A8}"/>
              </a:ext>
            </a:extLst>
          </p:cNvPr>
          <p:cNvSpPr txBox="1"/>
          <p:nvPr/>
        </p:nvSpPr>
        <p:spPr>
          <a:xfrm>
            <a:off x="7623572" y="2556934"/>
            <a:ext cx="18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  = {0.4, 0.5, 0.6}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C6AA5-B9A0-77AA-3E23-13DDA4E51E0A}"/>
              </a:ext>
            </a:extLst>
          </p:cNvPr>
          <p:cNvSpPr txBox="1"/>
          <p:nvPr/>
        </p:nvSpPr>
        <p:spPr>
          <a:xfrm>
            <a:off x="4472719" y="113501"/>
            <a:ext cx="122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13,203 images</a:t>
            </a:r>
          </a:p>
        </p:txBody>
      </p:sp>
      <p:pic>
        <p:nvPicPr>
          <p:cNvPr id="49" name="Picture 48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10DA6DE1-33A4-DAE5-309C-244B6496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07" y="1232693"/>
            <a:ext cx="977112" cy="73283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39672ED-2439-FB02-3651-EB6609AB5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407" y="1385093"/>
            <a:ext cx="977112" cy="732834"/>
          </a:xfrm>
          <a:prstGeom prst="rect">
            <a:avLst/>
          </a:prstGeom>
        </p:spPr>
      </p:pic>
      <p:pic>
        <p:nvPicPr>
          <p:cNvPr id="54" name="Picture 53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83DA788E-C761-E7F7-25D3-D62C415D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79" y="1089237"/>
            <a:ext cx="977112" cy="732834"/>
          </a:xfrm>
          <a:prstGeom prst="rect">
            <a:avLst/>
          </a:prstGeom>
        </p:spPr>
      </p:pic>
      <p:sp>
        <p:nvSpPr>
          <p:cNvPr id="55" name="Left Brace 54">
            <a:extLst>
              <a:ext uri="{FF2B5EF4-FFF2-40B4-BE49-F238E27FC236}">
                <a16:creationId xmlns:a16="http://schemas.microsoft.com/office/drawing/2014/main" id="{619476E9-259D-826C-C0D4-3C97C39E937D}"/>
              </a:ext>
            </a:extLst>
          </p:cNvPr>
          <p:cNvSpPr/>
          <p:nvPr/>
        </p:nvSpPr>
        <p:spPr>
          <a:xfrm>
            <a:off x="3000874" y="1089237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B2F83FFF-5C83-4921-ECBC-B4C8DDB75EBC}"/>
              </a:ext>
            </a:extLst>
          </p:cNvPr>
          <p:cNvSpPr/>
          <p:nvPr/>
        </p:nvSpPr>
        <p:spPr>
          <a:xfrm>
            <a:off x="4733596" y="1094243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" name="Picture 56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4FAB3E77-BED6-DECF-72AF-19DCBCA3E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79" y="1241637"/>
            <a:ext cx="977112" cy="73283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3940F39-8121-1A88-CE33-EA8435E29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479" y="1394037"/>
            <a:ext cx="977112" cy="732834"/>
          </a:xfrm>
          <a:prstGeom prst="rect">
            <a:avLst/>
          </a:prstGeom>
        </p:spPr>
      </p:pic>
      <p:pic>
        <p:nvPicPr>
          <p:cNvPr id="59" name="Picture 58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61AC0127-613A-0D49-A3F2-7A4CA97B9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24" y="1092270"/>
            <a:ext cx="977112" cy="732834"/>
          </a:xfrm>
          <a:prstGeom prst="rect">
            <a:avLst/>
          </a:prstGeom>
        </p:spPr>
      </p:pic>
      <p:sp>
        <p:nvSpPr>
          <p:cNvPr id="60" name="Left Brace 59">
            <a:extLst>
              <a:ext uri="{FF2B5EF4-FFF2-40B4-BE49-F238E27FC236}">
                <a16:creationId xmlns:a16="http://schemas.microsoft.com/office/drawing/2014/main" id="{11559E28-6DF1-FBD3-B4C7-27CD757AFBBB}"/>
              </a:ext>
            </a:extLst>
          </p:cNvPr>
          <p:cNvSpPr/>
          <p:nvPr/>
        </p:nvSpPr>
        <p:spPr>
          <a:xfrm>
            <a:off x="5198619" y="1092270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3F7DB44B-7FB9-DC9B-9CC0-5FB4327A3C55}"/>
              </a:ext>
            </a:extLst>
          </p:cNvPr>
          <p:cNvSpPr/>
          <p:nvPr/>
        </p:nvSpPr>
        <p:spPr>
          <a:xfrm>
            <a:off x="6931341" y="1097276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group of cars on a road with a rainbow in the background&#10;&#10;Description automatically generated with low confidence">
            <a:extLst>
              <a:ext uri="{FF2B5EF4-FFF2-40B4-BE49-F238E27FC236}">
                <a16:creationId xmlns:a16="http://schemas.microsoft.com/office/drawing/2014/main" id="{A5EF6BDF-4DF3-70EA-B791-400FDF4BA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24" y="1244670"/>
            <a:ext cx="977112" cy="73283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095578E-2A4E-5B35-B9D0-97876F158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224" y="1397070"/>
            <a:ext cx="977112" cy="7328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0AE31FC-9423-5277-8A47-BB6DCDA03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070" y="4393485"/>
            <a:ext cx="977112" cy="732834"/>
          </a:xfrm>
          <a:prstGeom prst="rect">
            <a:avLst/>
          </a:prstGeom>
        </p:spPr>
      </p:pic>
      <p:sp>
        <p:nvSpPr>
          <p:cNvPr id="67" name="Left Brace 66">
            <a:extLst>
              <a:ext uri="{FF2B5EF4-FFF2-40B4-BE49-F238E27FC236}">
                <a16:creationId xmlns:a16="http://schemas.microsoft.com/office/drawing/2014/main" id="{19FB1605-66B8-2129-C5C9-0E2C4BAEB732}"/>
              </a:ext>
            </a:extLst>
          </p:cNvPr>
          <p:cNvSpPr/>
          <p:nvPr/>
        </p:nvSpPr>
        <p:spPr>
          <a:xfrm>
            <a:off x="696265" y="4393485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BDF6C79E-A43D-7B98-65E3-7AAEED343DB4}"/>
              </a:ext>
            </a:extLst>
          </p:cNvPr>
          <p:cNvSpPr/>
          <p:nvPr/>
        </p:nvSpPr>
        <p:spPr>
          <a:xfrm>
            <a:off x="2428987" y="4398491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FF25DCF-57C8-A564-4F57-DF469A991D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70" y="4545885"/>
            <a:ext cx="977112" cy="73283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F0C1EE8-43F8-24AE-F276-FA8689878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870" y="4698285"/>
            <a:ext cx="977112" cy="73283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AF66768-D59B-B5B0-D072-3F30402A42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8679" y="4399396"/>
            <a:ext cx="977112" cy="732834"/>
          </a:xfrm>
          <a:prstGeom prst="rect">
            <a:avLst/>
          </a:prstGeom>
        </p:spPr>
      </p:pic>
      <p:sp>
        <p:nvSpPr>
          <p:cNvPr id="72" name="Left Brace 71">
            <a:extLst>
              <a:ext uri="{FF2B5EF4-FFF2-40B4-BE49-F238E27FC236}">
                <a16:creationId xmlns:a16="http://schemas.microsoft.com/office/drawing/2014/main" id="{19F7A0AB-76B3-92E8-E510-1F3F0B1DE0F5}"/>
              </a:ext>
            </a:extLst>
          </p:cNvPr>
          <p:cNvSpPr/>
          <p:nvPr/>
        </p:nvSpPr>
        <p:spPr>
          <a:xfrm>
            <a:off x="3000874" y="4399396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EDD2D8C3-FB83-D777-1544-585A04231AE8}"/>
              </a:ext>
            </a:extLst>
          </p:cNvPr>
          <p:cNvSpPr/>
          <p:nvPr/>
        </p:nvSpPr>
        <p:spPr>
          <a:xfrm>
            <a:off x="4733596" y="4404402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EA60DAA-8F79-2AC2-65BD-77DB9BCA7C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1079" y="4551796"/>
            <a:ext cx="977112" cy="73283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12368B6-B740-19BF-B7D6-9E84E42CF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3479" y="4704196"/>
            <a:ext cx="977112" cy="73283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14D89DA-F7DE-6020-B0C8-5A006D2F6D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6424" y="4393485"/>
            <a:ext cx="977112" cy="732834"/>
          </a:xfrm>
          <a:prstGeom prst="rect">
            <a:avLst/>
          </a:prstGeom>
        </p:spPr>
      </p:pic>
      <p:sp>
        <p:nvSpPr>
          <p:cNvPr id="77" name="Left Brace 76">
            <a:extLst>
              <a:ext uri="{FF2B5EF4-FFF2-40B4-BE49-F238E27FC236}">
                <a16:creationId xmlns:a16="http://schemas.microsoft.com/office/drawing/2014/main" id="{7388624C-333E-FAA0-77F8-2A43330EDA11}"/>
              </a:ext>
            </a:extLst>
          </p:cNvPr>
          <p:cNvSpPr/>
          <p:nvPr/>
        </p:nvSpPr>
        <p:spPr>
          <a:xfrm>
            <a:off x="5198619" y="4393485"/>
            <a:ext cx="280991" cy="103763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D330D1B-38D4-27EB-5F6E-1CB1021B0CAE}"/>
              </a:ext>
            </a:extLst>
          </p:cNvPr>
          <p:cNvSpPr/>
          <p:nvPr/>
        </p:nvSpPr>
        <p:spPr>
          <a:xfrm>
            <a:off x="6931341" y="4398491"/>
            <a:ext cx="224361" cy="10326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6914C055-04AD-6099-730B-78917A61AC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824" y="4545885"/>
            <a:ext cx="977112" cy="73283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8B2B223-53DF-7CE2-7326-0FFF06FD8F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1224" y="4698285"/>
            <a:ext cx="977112" cy="73283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B3697D7-F66C-8E79-A416-8CE80D21573F}"/>
              </a:ext>
            </a:extLst>
          </p:cNvPr>
          <p:cNvSpPr txBox="1"/>
          <p:nvPr/>
        </p:nvSpPr>
        <p:spPr>
          <a:xfrm>
            <a:off x="2148175" y="1457741"/>
            <a:ext cx="13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F61B5B2-61E0-44E4-CB1B-0D76674CECB7}"/>
              </a:ext>
            </a:extLst>
          </p:cNvPr>
          <p:cNvSpPr txBox="1"/>
          <p:nvPr/>
        </p:nvSpPr>
        <p:spPr>
          <a:xfrm>
            <a:off x="2138115" y="4765813"/>
            <a:ext cx="13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…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1D9822-A65F-7489-B3AA-095FAD9C1F8D}"/>
              </a:ext>
            </a:extLst>
          </p:cNvPr>
          <p:cNvSpPr txBox="1"/>
          <p:nvPr/>
        </p:nvSpPr>
        <p:spPr>
          <a:xfrm>
            <a:off x="4404784" y="1441495"/>
            <a:ext cx="13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1653E7-92DD-0216-42D9-E49B37FF1059}"/>
              </a:ext>
            </a:extLst>
          </p:cNvPr>
          <p:cNvSpPr txBox="1"/>
          <p:nvPr/>
        </p:nvSpPr>
        <p:spPr>
          <a:xfrm>
            <a:off x="4437992" y="4748461"/>
            <a:ext cx="13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…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86D666-807E-1C4E-CFA9-B220FBDEB0DE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1865963" y="2117927"/>
            <a:ext cx="0" cy="227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85781A3-5213-4C79-7262-564094F293C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172035" y="2126871"/>
            <a:ext cx="0" cy="221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80E2128-0DED-706C-5F5C-3E2116770793}"/>
              </a:ext>
            </a:extLst>
          </p:cNvPr>
          <p:cNvCxnSpPr>
            <a:stCxn id="63" idx="2"/>
          </p:cNvCxnSpPr>
          <p:nvPr/>
        </p:nvCxnSpPr>
        <p:spPr>
          <a:xfrm>
            <a:off x="6369780" y="2129904"/>
            <a:ext cx="0" cy="220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44823F3-6139-3910-7847-9ABA5C511453}"/>
              </a:ext>
            </a:extLst>
          </p:cNvPr>
          <p:cNvSpPr txBox="1"/>
          <p:nvPr/>
        </p:nvSpPr>
        <p:spPr>
          <a:xfrm>
            <a:off x="7455057" y="1385093"/>
            <a:ext cx="122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* 19 images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B51343-D72F-A4F9-530C-3D379BDD5883}"/>
              </a:ext>
            </a:extLst>
          </p:cNvPr>
          <p:cNvSpPr txBox="1"/>
          <p:nvPr/>
        </p:nvSpPr>
        <p:spPr>
          <a:xfrm>
            <a:off x="7396364" y="4615739"/>
            <a:ext cx="197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* 19 </a:t>
            </a:r>
          </a:p>
          <a:p>
            <a:r>
              <a:rPr lang="en-GB" dirty="0"/>
              <a:t>augmented images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3AF46CD-FAEA-20B8-605F-9A9E09005338}"/>
              </a:ext>
            </a:extLst>
          </p:cNvPr>
          <p:cNvSpPr txBox="1"/>
          <p:nvPr/>
        </p:nvSpPr>
        <p:spPr>
          <a:xfrm>
            <a:off x="4918834" y="6120459"/>
            <a:ext cx="366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13,203</a:t>
            </a:r>
          </a:p>
          <a:p>
            <a:r>
              <a:rPr lang="en-GB" dirty="0"/>
              <a:t>augmented + un-augmented images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8EA0CF-CECF-B23F-C01D-7B3AC7652E22}"/>
              </a:ext>
            </a:extLst>
          </p:cNvPr>
          <p:cNvCxnSpPr>
            <a:stCxn id="2" idx="2"/>
            <a:endCxn id="54" idx="0"/>
          </p:cNvCxnSpPr>
          <p:nvPr/>
        </p:nvCxnSpPr>
        <p:spPr>
          <a:xfrm>
            <a:off x="3867235" y="742693"/>
            <a:ext cx="0" cy="34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9973DF2-E197-DBCC-B568-0E88AC4A656C}"/>
              </a:ext>
            </a:extLst>
          </p:cNvPr>
          <p:cNvCxnSpPr>
            <a:stCxn id="2" idx="2"/>
            <a:endCxn id="59" idx="0"/>
          </p:cNvCxnSpPr>
          <p:nvPr/>
        </p:nvCxnSpPr>
        <p:spPr>
          <a:xfrm rot="16200000" flipH="1">
            <a:off x="4791319" y="-181392"/>
            <a:ext cx="349577" cy="2197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11CF8220-49DB-80E4-8E04-5197081C22FD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2545399" y="-241543"/>
            <a:ext cx="337600" cy="2306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AE5922B-49F6-6D33-68CF-E9E68750BA2F}"/>
              </a:ext>
            </a:extLst>
          </p:cNvPr>
          <p:cNvCxnSpPr>
            <a:stCxn id="75" idx="2"/>
            <a:endCxn id="10" idx="0"/>
          </p:cNvCxnSpPr>
          <p:nvPr/>
        </p:nvCxnSpPr>
        <p:spPr>
          <a:xfrm>
            <a:off x="4172035" y="5437030"/>
            <a:ext cx="451" cy="671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75CF0A31-962F-9628-4094-4052626A2877}"/>
              </a:ext>
            </a:extLst>
          </p:cNvPr>
          <p:cNvCxnSpPr>
            <a:stCxn id="80" idx="2"/>
            <a:endCxn id="10" idx="0"/>
          </p:cNvCxnSpPr>
          <p:nvPr/>
        </p:nvCxnSpPr>
        <p:spPr>
          <a:xfrm rot="5400000">
            <a:off x="4932185" y="4671420"/>
            <a:ext cx="677896" cy="2197294"/>
          </a:xfrm>
          <a:prstGeom prst="bentConnector3">
            <a:avLst>
              <a:gd name="adj1" fmla="val 2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A3EFB69-ADD2-4681-60CA-C830C319576D}"/>
              </a:ext>
            </a:extLst>
          </p:cNvPr>
          <p:cNvCxnSpPr>
            <a:stCxn id="70" idx="2"/>
            <a:endCxn id="10" idx="0"/>
          </p:cNvCxnSpPr>
          <p:nvPr/>
        </p:nvCxnSpPr>
        <p:spPr>
          <a:xfrm rot="16200000" flipH="1">
            <a:off x="2681008" y="4617537"/>
            <a:ext cx="677896" cy="2305060"/>
          </a:xfrm>
          <a:prstGeom prst="bentConnector3">
            <a:avLst>
              <a:gd name="adj1" fmla="val 257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497695B-0BDF-A996-F696-A39137ED79DF}"/>
              </a:ext>
            </a:extLst>
          </p:cNvPr>
          <p:cNvCxnSpPr>
            <a:cxnSpLocks/>
            <a:stCxn id="2" idx="1"/>
            <a:endCxn id="10" idx="1"/>
          </p:cNvCxnSpPr>
          <p:nvPr/>
        </p:nvCxnSpPr>
        <p:spPr>
          <a:xfrm rot="10800000" flipH="1" flipV="1">
            <a:off x="3245442" y="445513"/>
            <a:ext cx="145627" cy="5960682"/>
          </a:xfrm>
          <a:prstGeom prst="bentConnector3">
            <a:avLst>
              <a:gd name="adj1" fmla="val -1896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2BB7AF72-25F2-7B39-7AB9-159796D5FB8D}"/>
              </a:ext>
            </a:extLst>
          </p:cNvPr>
          <p:cNvSpPr txBox="1"/>
          <p:nvPr/>
        </p:nvSpPr>
        <p:spPr>
          <a:xfrm>
            <a:off x="1821151" y="3124672"/>
            <a:ext cx="18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*0.1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A4234C-8C29-A39A-5164-BA6B6ADC5AF5}"/>
              </a:ext>
            </a:extLst>
          </p:cNvPr>
          <p:cNvSpPr txBox="1"/>
          <p:nvPr/>
        </p:nvSpPr>
        <p:spPr>
          <a:xfrm>
            <a:off x="6448130" y="3124672"/>
            <a:ext cx="18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*0.1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7A03DA-C923-692D-C7C6-013D0E717060}"/>
              </a:ext>
            </a:extLst>
          </p:cNvPr>
          <p:cNvSpPr txBox="1"/>
          <p:nvPr/>
        </p:nvSpPr>
        <p:spPr>
          <a:xfrm>
            <a:off x="4172035" y="3124672"/>
            <a:ext cx="186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7B7B47-8D2C-E9C2-2988-E4C7DAC427C7}"/>
              </a:ext>
            </a:extLst>
          </p:cNvPr>
          <p:cNvSpPr txBox="1"/>
          <p:nvPr/>
        </p:nvSpPr>
        <p:spPr>
          <a:xfrm>
            <a:off x="2658438" y="3184663"/>
            <a:ext cx="2139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augmentation intensity</a:t>
            </a:r>
          </a:p>
        </p:txBody>
      </p:sp>
    </p:spTree>
    <p:extLst>
      <p:ext uri="{BB962C8B-B14F-4D97-AF65-F5344CB8AC3E}">
        <p14:creationId xmlns:p14="http://schemas.microsoft.com/office/powerpoint/2010/main" val="324762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149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 B</dc:creator>
  <cp:lastModifiedBy>Pratham B</cp:lastModifiedBy>
  <cp:revision>10</cp:revision>
  <dcterms:created xsi:type="dcterms:W3CDTF">2023-04-29T01:14:22Z</dcterms:created>
  <dcterms:modified xsi:type="dcterms:W3CDTF">2023-04-29T16:22:05Z</dcterms:modified>
</cp:coreProperties>
</file>