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D2A8-FDE3-4429-B8E4-0FF584C3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6291E-EB6F-4D6D-8971-B59C7654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2456-513F-4E3E-A805-A4AABAD2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A8C7-5548-4226-BE68-7B2F4463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9D0E-22EB-4E6F-81EC-FD4FB2BA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7A97-33C0-47DE-9ECB-51C6BB2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8BF1A-EFAF-48B4-A792-76121C05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A48A8-F780-4178-BC0C-C49B8F2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1A02-269D-4AE9-A6BF-439A85A1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A50B-16A3-4EF9-A8B3-FAD0DAC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3AEAF-07C2-49ED-9295-BB4DFB484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2D1C-DCE1-4227-889F-3D331C6F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E249-FF9D-4614-A2B8-30AE8560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1D01-86D1-4FF7-AA9F-35B21B7A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3BA7-91E9-4FD3-8217-F078413B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137E-B580-4733-922B-3E06D79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23A7-EB95-427A-9E2C-E423C75D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C87E-CC84-40DF-9995-0C912334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0E0-6D99-4912-B3A4-D270D858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137C-CB5F-4171-AE95-A065A23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8897-A25E-4A95-AE00-0E102881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F343-B7CA-4FD6-AE3B-5C87EE51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38C8-3E9F-4649-AE6D-F084D80F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3A91-F20D-47C7-B200-DC955A33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F54C-0936-4A41-AF9C-E9B41E9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E083-E99C-4C7F-86DD-1CF2592E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4EF3-AF20-4AF0-BCA3-034B12A4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A872-8F0D-4C0D-B8E0-003DC2DB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E453-3D57-4D8B-9BD8-12458CA5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1FA5-4256-4758-8412-65E8D720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5AEE-5041-4E8A-86B3-44177A7A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359-A149-40C6-8AD4-1BEFDDB4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047C-8BCF-483F-828D-58D32FE4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CBCF0-DFC1-4A08-B061-9C24D7A9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2086-AC0D-4BE3-99B4-E035B3DC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45FD8-F3CE-4E9C-AF46-58B99C5C6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F316D-04CB-4110-BE9B-805B25CE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07B6E-1DBB-4113-AB53-5743C88C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E842E-4EC2-4627-9163-E5F59DBE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4351-5E79-4609-B338-1D8C731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8AF94-CE70-42D1-9B92-46ADC5AE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C80A5-F167-423E-A76E-CBE9E7F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49F94-15A4-45ED-9360-5A36F410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57872-6922-439B-ABE8-A37BA65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871F-C0DF-4049-A9C6-4AF4D7AC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4BFB-9EE4-46FA-AC0D-5C1AA7F8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F0D-8708-4819-AE18-5FBB594F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9426-1549-4E8E-9CB1-0EF4072E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0A025-963E-4468-9AEE-3473533F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4547-1681-4760-AE8C-0A5944D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4C43-B748-428C-B629-45234EC6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2E38-B392-4DFC-AB67-88514532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DAF6-528F-426C-9B06-CEFDE2EA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F9AA2-3D08-4D93-B6EE-0E1E8F4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B63D2-F8BF-47D4-8A64-C085A1D9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A980-E4A2-49E9-9D09-0A0EEF4A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D303-D8B4-48F0-82DB-EE021C61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4D08F-3DFD-456F-AC0C-A71FA8AB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9F835-76B7-4FA7-8D18-3BB53225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8E96-543A-445B-ADC6-CDD86E3D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0A25-4C26-4974-A56F-E34696E1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6D4-7971-4E20-9B6D-B14DFEBE4BA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5DC8-E2B6-4DF1-AEA8-B60F6267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1DE3-4F5B-40A4-BF23-E79777006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929F-5810-4D8D-9C34-BBFD945E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E388-1BD0-4796-BADC-A60B8C771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 Query and BI Publisher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E981-8815-4FC7-8DC8-695D5AB04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 view of PeopleSoft PS Query and BI Publisher for reporting</a:t>
            </a:r>
          </a:p>
        </p:txBody>
      </p:sp>
    </p:spTree>
    <p:extLst>
      <p:ext uri="{BB962C8B-B14F-4D97-AF65-F5344CB8AC3E}">
        <p14:creationId xmlns:p14="http://schemas.microsoft.com/office/powerpoint/2010/main" val="410042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7E3D-609A-49CC-8228-1D3ACA1B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the Report Definition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54220-B761-4DC4-9FB4-0EFF58D8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Reporting Tools &gt; BI Publisher &gt; Report Definition and clink on Add New Value.</a:t>
            </a:r>
          </a:p>
          <a:p>
            <a:r>
              <a:rPr lang="en-US" dirty="0"/>
              <a:t>Provide a name for the report</a:t>
            </a:r>
          </a:p>
          <a:p>
            <a:r>
              <a:rPr lang="en-US" dirty="0"/>
              <a:t>Select PS Query from the Data Source Type list.</a:t>
            </a:r>
          </a:p>
          <a:p>
            <a:r>
              <a:rPr lang="en-US" dirty="0"/>
              <a:t>Select Data Source Id, we created earlier</a:t>
            </a:r>
          </a:p>
          <a:p>
            <a:r>
              <a:rPr lang="en-US" dirty="0"/>
              <a:t>On the Output page, we just keep the pdf format enabled</a:t>
            </a:r>
          </a:p>
          <a:p>
            <a:r>
              <a:rPr lang="en-US" dirty="0"/>
              <a:t>Upload the template file and use the Preview button to have a final preview</a:t>
            </a:r>
          </a:p>
          <a:p>
            <a:r>
              <a:rPr lang="en-US" dirty="0"/>
              <a:t>Save the report definition</a:t>
            </a:r>
          </a:p>
        </p:txBody>
      </p:sp>
    </p:spTree>
    <p:extLst>
      <p:ext uri="{BB962C8B-B14F-4D97-AF65-F5344CB8AC3E}">
        <p14:creationId xmlns:p14="http://schemas.microsoft.com/office/powerpoint/2010/main" val="19514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221424-E55C-4E6A-A81F-E2E80398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the Report Definition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0DF7FB-1566-4682-A3C8-03DEAEF57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26202"/>
            <a:ext cx="5181600" cy="375018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96CCA46-074C-4BD6-BDE3-7FE8D78DC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42769"/>
            <a:ext cx="5181600" cy="25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C1DAD-F605-4861-95AE-E74F34AF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and Scheduling XMLP report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A11614-0F7A-4235-8E14-4722DBA1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Generating an XMLP Report (Query Report Viewer)</a:t>
            </a:r>
            <a:endParaRPr lang="en-US" dirty="0"/>
          </a:p>
          <a:p>
            <a:r>
              <a:rPr lang="en-US" dirty="0"/>
              <a:t>Navigate to Reporting Tools &gt; BI Publisher &gt; Query Report Viewer and search for the report we had created.</a:t>
            </a:r>
          </a:p>
          <a:p>
            <a:endParaRPr lang="en-US" dirty="0"/>
          </a:p>
          <a:p>
            <a:r>
              <a:rPr lang="en-US" b="1" dirty="0"/>
              <a:t>Scheduling an XMLP Report (Query Report Scheduler)</a:t>
            </a:r>
          </a:p>
          <a:p>
            <a:r>
              <a:rPr lang="en-US" dirty="0"/>
              <a:t>navigate to Reporting Tools &gt; BI Publisher &gt; Query Report Scheduler.</a:t>
            </a:r>
          </a:p>
        </p:txBody>
      </p:sp>
    </p:spTree>
    <p:extLst>
      <p:ext uri="{BB962C8B-B14F-4D97-AF65-F5344CB8AC3E}">
        <p14:creationId xmlns:p14="http://schemas.microsoft.com/office/powerpoint/2010/main" val="382458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F7CE-2BD0-4F4D-AC78-EEE98107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2016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48AE-D9A4-43EF-AEAE-08883ED8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355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215-D501-495B-908E-C481853F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Data Source (Query)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9C90-1A4F-42F9-81AE-B74D32C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can be PS Queries,  Connected Queries and XML files as data sources.</a:t>
            </a:r>
          </a:p>
          <a:p>
            <a:r>
              <a:rPr lang="en-US" dirty="0"/>
              <a:t>we will be using a PS Query as the data source – the source of data for our report.</a:t>
            </a:r>
          </a:p>
          <a:p>
            <a:r>
              <a:rPr lang="en-US" dirty="0"/>
              <a:t>Navigation – Main Menu &gt;&gt; Reporting Tools &gt;&gt; Query &gt;&gt; Query Manager.</a:t>
            </a:r>
          </a:p>
          <a:p>
            <a:r>
              <a:rPr lang="en-US" dirty="0"/>
              <a:t>Search for Query name :- PER708__COUNTRY_TBL or Create New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0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944-AEC3-4DBA-8632-05A02CB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Data Source (Query)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35ECA-6F87-4BFE-BF84-B28EB9F9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831"/>
            <a:ext cx="10515600" cy="40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589F-BE45-49B4-973A-C4CEE99A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the 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DC86-67D0-4354-BEFF-72976AE5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Navigate to Reporting Tools &gt; BI Publisher &gt; Data Source and clink on Add New Value.</a:t>
            </a:r>
          </a:p>
          <a:p>
            <a:r>
              <a:rPr lang="en-US" dirty="0"/>
              <a:t>data source types – Connected Query, PS Query and XML File. From this list of three, we will choose PS Query.</a:t>
            </a:r>
          </a:p>
          <a:p>
            <a:r>
              <a:rPr lang="en-US" dirty="0"/>
              <a:t>Data Source ID is the name of the query we created in the previous step</a:t>
            </a:r>
          </a:p>
          <a:p>
            <a:r>
              <a:rPr lang="en-US" dirty="0"/>
              <a:t>Now click Add and fill in the Description and Owner ID</a:t>
            </a:r>
          </a:p>
          <a:p>
            <a:r>
              <a:rPr lang="en-US" dirty="0"/>
              <a:t>Generate links to generate sample XML data file and the XSD file. </a:t>
            </a:r>
          </a:p>
          <a:p>
            <a:r>
              <a:rPr lang="en-US" dirty="0"/>
              <a:t>Download the sample XML data file onto your desktop and save</a:t>
            </a:r>
          </a:p>
        </p:txBody>
      </p:sp>
    </p:spTree>
    <p:extLst>
      <p:ext uri="{BB962C8B-B14F-4D97-AF65-F5344CB8AC3E}">
        <p14:creationId xmlns:p14="http://schemas.microsoft.com/office/powerpoint/2010/main" val="34517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3F42-0D8E-4F41-B181-13CC774A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the Data Source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8592C-C7E1-44A9-927C-E0ABBED58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676" y="1825625"/>
            <a:ext cx="6014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8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C6A6-EDFE-4B8C-975C-3CD2457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93FA-4883-4A33-84A1-B502036A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 a simple template using XML / BI Publisher design helper for MS Word.</a:t>
            </a:r>
          </a:p>
          <a:p>
            <a:r>
              <a:rPr lang="en-US" dirty="0"/>
              <a:t>load the xml data file from the previous step </a:t>
            </a:r>
          </a:p>
          <a:p>
            <a:r>
              <a:rPr lang="en-US" dirty="0"/>
              <a:t>We can add XML tags from list or Table wizard can be used.</a:t>
            </a:r>
          </a:p>
          <a:p>
            <a:r>
              <a:rPr lang="en-US" dirty="0"/>
              <a:t>Can add text and images and format them.</a:t>
            </a:r>
          </a:p>
          <a:p>
            <a:r>
              <a:rPr lang="en-US" dirty="0"/>
              <a:t>Before we can preview the template, it should be saved as an RTF file</a:t>
            </a:r>
          </a:p>
          <a:p>
            <a:r>
              <a:rPr lang="en-US" dirty="0"/>
              <a:t>go to the Preview menu and click on PDF</a:t>
            </a:r>
          </a:p>
        </p:txBody>
      </p:sp>
    </p:spTree>
    <p:extLst>
      <p:ext uri="{BB962C8B-B14F-4D97-AF65-F5344CB8AC3E}">
        <p14:creationId xmlns:p14="http://schemas.microsoft.com/office/powerpoint/2010/main" val="20471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D135-F093-43F6-8B48-4E0FFAD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Template</a:t>
            </a:r>
            <a:endParaRPr lang="en-US" dirty="0"/>
          </a:p>
        </p:txBody>
      </p:sp>
      <p:pic>
        <p:nvPicPr>
          <p:cNvPr id="3074" name="Picture 2" descr="Load sample XML data file">
            <a:extLst>
              <a:ext uri="{FF2B5EF4-FFF2-40B4-BE49-F238E27FC236}">
                <a16:creationId xmlns:a16="http://schemas.microsoft.com/office/drawing/2014/main" id="{AC341D44-6ECB-47B6-8334-A0C62E330C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963200"/>
            <a:ext cx="5181600" cy="207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ML file load success">
            <a:extLst>
              <a:ext uri="{FF2B5EF4-FFF2-40B4-BE49-F238E27FC236}">
                <a16:creationId xmlns:a16="http://schemas.microsoft.com/office/drawing/2014/main" id="{A19BF894-FC34-456F-9A91-7E4040158A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28" y="2606056"/>
            <a:ext cx="46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6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2AE8-4850-475D-849E-5439DCDE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Template</a:t>
            </a:r>
            <a:endParaRPr lang="en-US" dirty="0"/>
          </a:p>
        </p:txBody>
      </p:sp>
      <p:pic>
        <p:nvPicPr>
          <p:cNvPr id="4098" name="Picture 2" descr="XML file load success">
            <a:extLst>
              <a:ext uri="{FF2B5EF4-FFF2-40B4-BE49-F238E27FC236}">
                <a16:creationId xmlns:a16="http://schemas.microsoft.com/office/drawing/2014/main" id="{914946B5-6F25-45DD-9789-3849DE22F8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28" y="2606056"/>
            <a:ext cx="46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able wizard menu">
            <a:extLst>
              <a:ext uri="{FF2B5EF4-FFF2-40B4-BE49-F238E27FC236}">
                <a16:creationId xmlns:a16="http://schemas.microsoft.com/office/drawing/2014/main" id="{ACB70D05-A388-498B-BF0B-DBBAB1CCA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52" y="2510818"/>
            <a:ext cx="4838095" cy="2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5AC20-5E0E-4B9C-8BCC-4CD63AF8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Template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133307-74BE-4477-A678-8B269D953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9725"/>
            <a:ext cx="5181600" cy="2243137"/>
          </a:xfrm>
          <a:prstGeom prst="rect">
            <a:avLst/>
          </a:prstGeom>
        </p:spPr>
      </p:pic>
      <p:pic>
        <p:nvPicPr>
          <p:cNvPr id="5122" name="Picture 2" descr="XMLP Preview Menu">
            <a:extLst>
              <a:ext uri="{FF2B5EF4-FFF2-40B4-BE49-F238E27FC236}">
                <a16:creationId xmlns:a16="http://schemas.microsoft.com/office/drawing/2014/main" id="{3CCFF532-19C6-4577-9550-209BE2D6B1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66" y="2891770"/>
            <a:ext cx="4466667" cy="22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218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PS Query and BI Publisher</vt:lpstr>
      <vt:lpstr>Create a Data Source (Query)</vt:lpstr>
      <vt:lpstr>Create a Data Source (Query)</vt:lpstr>
      <vt:lpstr>Register the Data Source</vt:lpstr>
      <vt:lpstr>Register the Data Source</vt:lpstr>
      <vt:lpstr>Create the Template</vt:lpstr>
      <vt:lpstr>Create the Template</vt:lpstr>
      <vt:lpstr>Create the Template</vt:lpstr>
      <vt:lpstr>Create the Template</vt:lpstr>
      <vt:lpstr>Define the Report Definition</vt:lpstr>
      <vt:lpstr>Define the Report Definition</vt:lpstr>
      <vt:lpstr>Generating and Scheduling XMLP report</vt:lpstr>
      <vt:lpstr>Questions ??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 Query and BI Publisher</dc:title>
  <dc:creator>Shah, Jatin</dc:creator>
  <cp:lastModifiedBy>Shah, Jatin</cp:lastModifiedBy>
  <cp:revision>9</cp:revision>
  <dcterms:created xsi:type="dcterms:W3CDTF">2018-01-24T04:24:25Z</dcterms:created>
  <dcterms:modified xsi:type="dcterms:W3CDTF">2018-01-24T05:30:26Z</dcterms:modified>
</cp:coreProperties>
</file>