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 id="266" r:id="rId7"/>
    <p:sldId id="267" r:id="rId8"/>
    <p:sldId id="262"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3242"/>
    <a:srgbClr val="8C0408"/>
    <a:srgbClr val="6D8EA5"/>
    <a:srgbClr val="873022"/>
    <a:srgbClr val="87CEEB"/>
    <a:srgbClr val="FAEBD7"/>
    <a:srgbClr val="84C0DC"/>
    <a:srgbClr val="39748F"/>
    <a:srgbClr val="D1D1D1"/>
    <a:srgbClr val="F4E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hyperlink" Target="https://xd.adobe.com/view/41d0bc47-ff3b-4a13-48fe-ed60d9a1f877-37e1/?fullscreen&amp;hints=off" TargetMode="External"/><Relationship Id="rId7" Type="http://schemas.openxmlformats.org/officeDocument/2006/relationships/image" Target="../media/image8.png"/><Relationship Id="rId2" Type="http://schemas.openxmlformats.org/officeDocument/2006/relationships/hyperlink" Target="https://xd.adobe.com/view/72ce767e-1ef1-46e1-4bd6-acb5d1cb946e-04ff/?fullscreen&amp;hints=off" TargetMode="External"/><Relationship Id="rId1" Type="http://schemas.openxmlformats.org/officeDocument/2006/relationships/hyperlink" Target="https://xd.adobe.com/view/234d9554-d8d3-43e9-6d2c-d09b2700c6a0-557c/?fullscreen&amp;hints=off" TargetMode="Externa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xd.adobe.com/view/b79d7d46-b292-41c1-510c-00a332d88d94-c1ac/"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xd.adobe.com/view/b79d7d46-b292-41c1-510c-00a332d88d94-c1ac/" TargetMode="External"/><Relationship Id="rId3" Type="http://schemas.openxmlformats.org/officeDocument/2006/relationships/hyperlink" Target="https://xd.adobe.com/view/234d9554-d8d3-43e9-6d2c-d09b2700c6a0-557c/?fullscreen&amp;hints=off" TargetMode="External"/><Relationship Id="rId7" Type="http://schemas.openxmlformats.org/officeDocument/2006/relationships/hyperlink" Target="https://xd.adobe.com/view/41d0bc47-ff3b-4a13-48fe-ed60d9a1f877-37e1/?fullscreen&amp;hints=off" TargetMode="External"/><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hyperlink" Target="https://xd.adobe.com/view/72ce767e-1ef1-46e1-4bd6-acb5d1cb946e-04ff/?fullscreen&amp;hints=off" TargetMode="External"/><Relationship Id="rId5" Type="http://schemas.openxmlformats.org/officeDocument/2006/relationships/image" Target="../media/image9.sv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742A7E-1854-4310-A3FE-6E2733E6483E}" type="doc">
      <dgm:prSet loTypeId="urn:microsoft.com/office/officeart/2018/2/layout/IconVerticalSolidList" loCatId="icon" qsTypeId="urn:microsoft.com/office/officeart/2005/8/quickstyle/simple4" qsCatId="simple" csTypeId="urn:microsoft.com/office/officeart/2018/5/colors/Iconchunking_neutralbg_colorful5" csCatId="colorful" phldr="1"/>
      <dgm:spPr/>
      <dgm:t>
        <a:bodyPr/>
        <a:lstStyle/>
        <a:p>
          <a:endParaRPr lang="en-US"/>
        </a:p>
      </dgm:t>
    </dgm:pt>
    <dgm:pt modelId="{7C82F406-B5BB-44AA-8039-B5AE056A70FA}">
      <dgm:prSet/>
      <dgm:spPr/>
      <dgm:t>
        <a:bodyPr/>
        <a:lstStyle/>
        <a:p>
          <a:r>
            <a:rPr lang="en-US">
              <a:hlinkClick xmlns:r="http://schemas.openxmlformats.org/officeDocument/2006/relationships" r:id="rId1"/>
            </a:rPr>
            <a:t>Desktop v1</a:t>
          </a:r>
          <a:endParaRPr lang="en-US"/>
        </a:p>
      </dgm:t>
    </dgm:pt>
    <dgm:pt modelId="{9F5B980C-3406-4B9E-AC30-B99DC7A8EC96}" type="parTrans" cxnId="{76DA01E1-D5E6-4BD4-98ED-8FBD0D58C197}">
      <dgm:prSet/>
      <dgm:spPr/>
      <dgm:t>
        <a:bodyPr/>
        <a:lstStyle/>
        <a:p>
          <a:endParaRPr lang="en-US"/>
        </a:p>
      </dgm:t>
    </dgm:pt>
    <dgm:pt modelId="{5E25891A-F732-4D85-B1C7-ED77C4FC8AA0}" type="sibTrans" cxnId="{76DA01E1-D5E6-4BD4-98ED-8FBD0D58C197}">
      <dgm:prSet/>
      <dgm:spPr/>
      <dgm:t>
        <a:bodyPr/>
        <a:lstStyle/>
        <a:p>
          <a:endParaRPr lang="en-US"/>
        </a:p>
      </dgm:t>
    </dgm:pt>
    <dgm:pt modelId="{25C505AA-C2FF-41E1-A057-AB1E1F82013C}">
      <dgm:prSet/>
      <dgm:spPr/>
      <dgm:t>
        <a:bodyPr/>
        <a:lstStyle/>
        <a:p>
          <a:r>
            <a:rPr lang="en-US">
              <a:hlinkClick xmlns:r="http://schemas.openxmlformats.org/officeDocument/2006/relationships" r:id="rId2"/>
            </a:rPr>
            <a:t>Mobile v1</a:t>
          </a:r>
          <a:endParaRPr lang="en-US"/>
        </a:p>
      </dgm:t>
    </dgm:pt>
    <dgm:pt modelId="{7232380E-1792-4034-B2C2-1B7F92DC2E2B}" type="parTrans" cxnId="{6B20E1BA-87D8-4298-BE9D-270B62AF026D}">
      <dgm:prSet/>
      <dgm:spPr/>
      <dgm:t>
        <a:bodyPr/>
        <a:lstStyle/>
        <a:p>
          <a:endParaRPr lang="en-US"/>
        </a:p>
      </dgm:t>
    </dgm:pt>
    <dgm:pt modelId="{F2C6EA07-572B-411A-9DD3-16EC3223FF58}" type="sibTrans" cxnId="{6B20E1BA-87D8-4298-BE9D-270B62AF026D}">
      <dgm:prSet/>
      <dgm:spPr/>
      <dgm:t>
        <a:bodyPr/>
        <a:lstStyle/>
        <a:p>
          <a:endParaRPr lang="en-US"/>
        </a:p>
      </dgm:t>
    </dgm:pt>
    <dgm:pt modelId="{97857C61-BB34-428D-BBCC-B4D03CB95A04}">
      <dgm:prSet/>
      <dgm:spPr/>
      <dgm:t>
        <a:bodyPr/>
        <a:lstStyle/>
        <a:p>
          <a:r>
            <a:rPr lang="en-US">
              <a:hlinkClick xmlns:r="http://schemas.openxmlformats.org/officeDocument/2006/relationships" r:id="rId3"/>
            </a:rPr>
            <a:t>Desktop v2</a:t>
          </a:r>
          <a:endParaRPr lang="en-US"/>
        </a:p>
      </dgm:t>
    </dgm:pt>
    <dgm:pt modelId="{9AB4F8BF-0006-46E3-8F28-5323556CBC26}" type="parTrans" cxnId="{4242ABC3-8ADF-4C0A-97CA-009F7F44FC04}">
      <dgm:prSet/>
      <dgm:spPr/>
      <dgm:t>
        <a:bodyPr/>
        <a:lstStyle/>
        <a:p>
          <a:endParaRPr lang="en-US"/>
        </a:p>
      </dgm:t>
    </dgm:pt>
    <dgm:pt modelId="{A61954B9-4231-4122-9D47-57606591C5BF}" type="sibTrans" cxnId="{4242ABC3-8ADF-4C0A-97CA-009F7F44FC04}">
      <dgm:prSet/>
      <dgm:spPr/>
      <dgm:t>
        <a:bodyPr/>
        <a:lstStyle/>
        <a:p>
          <a:endParaRPr lang="en-US"/>
        </a:p>
      </dgm:t>
    </dgm:pt>
    <dgm:pt modelId="{553DE693-4535-4B9D-92A6-02DB2F16237D}">
      <dgm:prSet/>
      <dgm:spPr/>
      <dgm:t>
        <a:bodyPr/>
        <a:lstStyle/>
        <a:p>
          <a:r>
            <a:rPr lang="en-US">
              <a:hlinkClick xmlns:r="http://schemas.openxmlformats.org/officeDocument/2006/relationships" r:id="rId4"/>
            </a:rPr>
            <a:t>Mobile v2</a:t>
          </a:r>
          <a:endParaRPr lang="en-US"/>
        </a:p>
      </dgm:t>
    </dgm:pt>
    <dgm:pt modelId="{B86D2233-ED2A-4E16-96B1-EDD1EF205E04}" type="parTrans" cxnId="{70F20B82-CC59-41AD-82F1-D1EA083CABCC}">
      <dgm:prSet/>
      <dgm:spPr/>
      <dgm:t>
        <a:bodyPr/>
        <a:lstStyle/>
        <a:p>
          <a:endParaRPr lang="en-US"/>
        </a:p>
      </dgm:t>
    </dgm:pt>
    <dgm:pt modelId="{8ADEF0BE-6743-4090-9963-915E21862BC5}" type="sibTrans" cxnId="{70F20B82-CC59-41AD-82F1-D1EA083CABCC}">
      <dgm:prSet/>
      <dgm:spPr/>
      <dgm:t>
        <a:bodyPr/>
        <a:lstStyle/>
        <a:p>
          <a:endParaRPr lang="en-US"/>
        </a:p>
      </dgm:t>
    </dgm:pt>
    <dgm:pt modelId="{07F4ACAA-1687-4841-B7A7-DF99D1D25287}" type="pres">
      <dgm:prSet presAssocID="{46742A7E-1854-4310-A3FE-6E2733E6483E}" presName="root" presStyleCnt="0">
        <dgm:presLayoutVars>
          <dgm:dir/>
          <dgm:resizeHandles val="exact"/>
        </dgm:presLayoutVars>
      </dgm:prSet>
      <dgm:spPr/>
    </dgm:pt>
    <dgm:pt modelId="{E67EC6AE-2BCC-4A43-B5F0-2B3F14FB69E1}" type="pres">
      <dgm:prSet presAssocID="{7C82F406-B5BB-44AA-8039-B5AE056A70FA}" presName="compNode" presStyleCnt="0"/>
      <dgm:spPr/>
    </dgm:pt>
    <dgm:pt modelId="{4CF295C3-29A7-4066-AB40-4ACC5D6E2194}" type="pres">
      <dgm:prSet presAssocID="{7C82F406-B5BB-44AA-8039-B5AE056A70FA}" presName="bgRect" presStyleLbl="bgShp" presStyleIdx="0" presStyleCnt="4"/>
      <dgm:spPr/>
    </dgm:pt>
    <dgm:pt modelId="{471530C9-9CCE-46E2-A286-7FFB3282F37A}" type="pres">
      <dgm:prSet presAssocID="{7C82F406-B5BB-44AA-8039-B5AE056A70F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12648ECF-1D3D-4043-8468-FD5BD6D3A453}" type="pres">
      <dgm:prSet presAssocID="{7C82F406-B5BB-44AA-8039-B5AE056A70FA}" presName="spaceRect" presStyleCnt="0"/>
      <dgm:spPr/>
    </dgm:pt>
    <dgm:pt modelId="{9DDAC00D-90AC-416D-A0B0-3FDA39C1803B}" type="pres">
      <dgm:prSet presAssocID="{7C82F406-B5BB-44AA-8039-B5AE056A70FA}" presName="parTx" presStyleLbl="revTx" presStyleIdx="0" presStyleCnt="4">
        <dgm:presLayoutVars>
          <dgm:chMax val="0"/>
          <dgm:chPref val="0"/>
        </dgm:presLayoutVars>
      </dgm:prSet>
      <dgm:spPr/>
    </dgm:pt>
    <dgm:pt modelId="{D99B1D1A-A7D6-44D9-9957-D2BAB1E57D37}" type="pres">
      <dgm:prSet presAssocID="{5E25891A-F732-4D85-B1C7-ED77C4FC8AA0}" presName="sibTrans" presStyleCnt="0"/>
      <dgm:spPr/>
    </dgm:pt>
    <dgm:pt modelId="{C3C52C74-C329-4226-9586-6EFEA5DF7265}" type="pres">
      <dgm:prSet presAssocID="{25C505AA-C2FF-41E1-A057-AB1E1F82013C}" presName="compNode" presStyleCnt="0"/>
      <dgm:spPr/>
    </dgm:pt>
    <dgm:pt modelId="{96EBF163-0D4F-44A5-8BAD-CDC76E7392F6}" type="pres">
      <dgm:prSet presAssocID="{25C505AA-C2FF-41E1-A057-AB1E1F82013C}" presName="bgRect" presStyleLbl="bgShp" presStyleIdx="1" presStyleCnt="4"/>
      <dgm:spPr/>
    </dgm:pt>
    <dgm:pt modelId="{91558235-8826-4F28-AB5E-EDD737824288}" type="pres">
      <dgm:prSet presAssocID="{25C505AA-C2FF-41E1-A057-AB1E1F82013C}" presName="iconRect" presStyleLbl="node1" presStyleIdx="1"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Wireless"/>
        </a:ext>
      </dgm:extLst>
    </dgm:pt>
    <dgm:pt modelId="{DC91AE7C-C038-4253-A595-C989E396D5E1}" type="pres">
      <dgm:prSet presAssocID="{25C505AA-C2FF-41E1-A057-AB1E1F82013C}" presName="spaceRect" presStyleCnt="0"/>
      <dgm:spPr/>
    </dgm:pt>
    <dgm:pt modelId="{858FB556-3DAD-40BF-A34F-63A2B84F0810}" type="pres">
      <dgm:prSet presAssocID="{25C505AA-C2FF-41E1-A057-AB1E1F82013C}" presName="parTx" presStyleLbl="revTx" presStyleIdx="1" presStyleCnt="4">
        <dgm:presLayoutVars>
          <dgm:chMax val="0"/>
          <dgm:chPref val="0"/>
        </dgm:presLayoutVars>
      </dgm:prSet>
      <dgm:spPr/>
    </dgm:pt>
    <dgm:pt modelId="{F8B3AA20-E065-4BDE-84C7-961670DEC266}" type="pres">
      <dgm:prSet presAssocID="{F2C6EA07-572B-411A-9DD3-16EC3223FF58}" presName="sibTrans" presStyleCnt="0"/>
      <dgm:spPr/>
    </dgm:pt>
    <dgm:pt modelId="{B26977FE-0860-46D9-A93F-906BB7060E27}" type="pres">
      <dgm:prSet presAssocID="{97857C61-BB34-428D-BBCC-B4D03CB95A04}" presName="compNode" presStyleCnt="0"/>
      <dgm:spPr/>
    </dgm:pt>
    <dgm:pt modelId="{018E4892-6600-4EAC-BE7A-2EDEB5890B24}" type="pres">
      <dgm:prSet presAssocID="{97857C61-BB34-428D-BBCC-B4D03CB95A04}" presName="bgRect" presStyleLbl="bgShp" presStyleIdx="2" presStyleCnt="4"/>
      <dgm:spPr/>
    </dgm:pt>
    <dgm:pt modelId="{09D18F6E-60AD-4D80-87CF-A74E0B687724}" type="pres">
      <dgm:prSet presAssocID="{97857C61-BB34-428D-BBCC-B4D03CB95A04}"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ogrammer"/>
        </a:ext>
      </dgm:extLst>
    </dgm:pt>
    <dgm:pt modelId="{F449F055-73A9-4540-A985-779FDFEB9B78}" type="pres">
      <dgm:prSet presAssocID="{97857C61-BB34-428D-BBCC-B4D03CB95A04}" presName="spaceRect" presStyleCnt="0"/>
      <dgm:spPr/>
    </dgm:pt>
    <dgm:pt modelId="{0774F9C5-08E3-4A10-B662-B0C739329FA6}" type="pres">
      <dgm:prSet presAssocID="{97857C61-BB34-428D-BBCC-B4D03CB95A04}" presName="parTx" presStyleLbl="revTx" presStyleIdx="2" presStyleCnt="4">
        <dgm:presLayoutVars>
          <dgm:chMax val="0"/>
          <dgm:chPref val="0"/>
        </dgm:presLayoutVars>
      </dgm:prSet>
      <dgm:spPr/>
    </dgm:pt>
    <dgm:pt modelId="{FEBE0447-342F-4887-A7AC-10973287EB98}" type="pres">
      <dgm:prSet presAssocID="{A61954B9-4231-4122-9D47-57606591C5BF}" presName="sibTrans" presStyleCnt="0"/>
      <dgm:spPr/>
    </dgm:pt>
    <dgm:pt modelId="{24A2028B-2F0D-40B7-9E9E-BAA0DA0CEB58}" type="pres">
      <dgm:prSet presAssocID="{553DE693-4535-4B9D-92A6-02DB2F16237D}" presName="compNode" presStyleCnt="0"/>
      <dgm:spPr/>
    </dgm:pt>
    <dgm:pt modelId="{F5E02659-8749-4217-B6B0-FFA1BB63400D}" type="pres">
      <dgm:prSet presAssocID="{553DE693-4535-4B9D-92A6-02DB2F16237D}" presName="bgRect" presStyleLbl="bgShp" presStyleIdx="3" presStyleCnt="4"/>
      <dgm:spPr/>
    </dgm:pt>
    <dgm:pt modelId="{AEC731AF-6CE0-4DB0-BEE6-48DCFAD5D787}" type="pres">
      <dgm:prSet presAssocID="{553DE693-4535-4B9D-92A6-02DB2F1623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4FC71EEA-24FE-4777-9D8F-AEB0EF1276FB}" type="pres">
      <dgm:prSet presAssocID="{553DE693-4535-4B9D-92A6-02DB2F16237D}" presName="spaceRect" presStyleCnt="0"/>
      <dgm:spPr/>
    </dgm:pt>
    <dgm:pt modelId="{C36CDADC-6166-464F-83ED-A652EE251FCA}" type="pres">
      <dgm:prSet presAssocID="{553DE693-4535-4B9D-92A6-02DB2F16237D}" presName="parTx" presStyleLbl="revTx" presStyleIdx="3" presStyleCnt="4">
        <dgm:presLayoutVars>
          <dgm:chMax val="0"/>
          <dgm:chPref val="0"/>
        </dgm:presLayoutVars>
      </dgm:prSet>
      <dgm:spPr/>
    </dgm:pt>
  </dgm:ptLst>
  <dgm:cxnLst>
    <dgm:cxn modelId="{CB3D6474-84F2-40B8-AF03-76D3A0C77B43}" type="presOf" srcId="{7C82F406-B5BB-44AA-8039-B5AE056A70FA}" destId="{9DDAC00D-90AC-416D-A0B0-3FDA39C1803B}" srcOrd="0" destOrd="0" presId="urn:microsoft.com/office/officeart/2018/2/layout/IconVerticalSolidList"/>
    <dgm:cxn modelId="{8551295A-A28A-4FEF-B7FF-86A2C541068D}" type="presOf" srcId="{25C505AA-C2FF-41E1-A057-AB1E1F82013C}" destId="{858FB556-3DAD-40BF-A34F-63A2B84F0810}" srcOrd="0" destOrd="0" presId="urn:microsoft.com/office/officeart/2018/2/layout/IconVerticalSolidList"/>
    <dgm:cxn modelId="{70F20B82-CC59-41AD-82F1-D1EA083CABCC}" srcId="{46742A7E-1854-4310-A3FE-6E2733E6483E}" destId="{553DE693-4535-4B9D-92A6-02DB2F16237D}" srcOrd="3" destOrd="0" parTransId="{B86D2233-ED2A-4E16-96B1-EDD1EF205E04}" sibTransId="{8ADEF0BE-6743-4090-9963-915E21862BC5}"/>
    <dgm:cxn modelId="{65A63887-D626-4FCD-BCEA-62B816165BB3}" type="presOf" srcId="{553DE693-4535-4B9D-92A6-02DB2F16237D}" destId="{C36CDADC-6166-464F-83ED-A652EE251FCA}" srcOrd="0" destOrd="0" presId="urn:microsoft.com/office/officeart/2018/2/layout/IconVerticalSolidList"/>
    <dgm:cxn modelId="{6B20E1BA-87D8-4298-BE9D-270B62AF026D}" srcId="{46742A7E-1854-4310-A3FE-6E2733E6483E}" destId="{25C505AA-C2FF-41E1-A057-AB1E1F82013C}" srcOrd="1" destOrd="0" parTransId="{7232380E-1792-4034-B2C2-1B7F92DC2E2B}" sibTransId="{F2C6EA07-572B-411A-9DD3-16EC3223FF58}"/>
    <dgm:cxn modelId="{403AF3C2-D01F-4D9F-A152-48EFFB0561B0}" type="presOf" srcId="{46742A7E-1854-4310-A3FE-6E2733E6483E}" destId="{07F4ACAA-1687-4841-B7A7-DF99D1D25287}" srcOrd="0" destOrd="0" presId="urn:microsoft.com/office/officeart/2018/2/layout/IconVerticalSolidList"/>
    <dgm:cxn modelId="{4242ABC3-8ADF-4C0A-97CA-009F7F44FC04}" srcId="{46742A7E-1854-4310-A3FE-6E2733E6483E}" destId="{97857C61-BB34-428D-BBCC-B4D03CB95A04}" srcOrd="2" destOrd="0" parTransId="{9AB4F8BF-0006-46E3-8F28-5323556CBC26}" sibTransId="{A61954B9-4231-4122-9D47-57606591C5BF}"/>
    <dgm:cxn modelId="{76DA01E1-D5E6-4BD4-98ED-8FBD0D58C197}" srcId="{46742A7E-1854-4310-A3FE-6E2733E6483E}" destId="{7C82F406-B5BB-44AA-8039-B5AE056A70FA}" srcOrd="0" destOrd="0" parTransId="{9F5B980C-3406-4B9E-AC30-B99DC7A8EC96}" sibTransId="{5E25891A-F732-4D85-B1C7-ED77C4FC8AA0}"/>
    <dgm:cxn modelId="{43A683E8-6235-4527-9D94-4FA6D966C932}" type="presOf" srcId="{97857C61-BB34-428D-BBCC-B4D03CB95A04}" destId="{0774F9C5-08E3-4A10-B662-B0C739329FA6}" srcOrd="0" destOrd="0" presId="urn:microsoft.com/office/officeart/2018/2/layout/IconVerticalSolidList"/>
    <dgm:cxn modelId="{4F186295-B98A-4069-8F60-013D57BCC96E}" type="presParOf" srcId="{07F4ACAA-1687-4841-B7A7-DF99D1D25287}" destId="{E67EC6AE-2BCC-4A43-B5F0-2B3F14FB69E1}" srcOrd="0" destOrd="0" presId="urn:microsoft.com/office/officeart/2018/2/layout/IconVerticalSolidList"/>
    <dgm:cxn modelId="{9D14587D-3D89-4AF4-BF59-5D5704CEB0C0}" type="presParOf" srcId="{E67EC6AE-2BCC-4A43-B5F0-2B3F14FB69E1}" destId="{4CF295C3-29A7-4066-AB40-4ACC5D6E2194}" srcOrd="0" destOrd="0" presId="urn:microsoft.com/office/officeart/2018/2/layout/IconVerticalSolidList"/>
    <dgm:cxn modelId="{42E8D902-E62C-4BF9-8ACC-0C91072316E2}" type="presParOf" srcId="{E67EC6AE-2BCC-4A43-B5F0-2B3F14FB69E1}" destId="{471530C9-9CCE-46E2-A286-7FFB3282F37A}" srcOrd="1" destOrd="0" presId="urn:microsoft.com/office/officeart/2018/2/layout/IconVerticalSolidList"/>
    <dgm:cxn modelId="{B4221930-FFCD-4C49-B67E-54E455A1E209}" type="presParOf" srcId="{E67EC6AE-2BCC-4A43-B5F0-2B3F14FB69E1}" destId="{12648ECF-1D3D-4043-8468-FD5BD6D3A453}" srcOrd="2" destOrd="0" presId="urn:microsoft.com/office/officeart/2018/2/layout/IconVerticalSolidList"/>
    <dgm:cxn modelId="{BD75CA1D-D33D-4CA3-AC15-C2B8A8574BBF}" type="presParOf" srcId="{E67EC6AE-2BCC-4A43-B5F0-2B3F14FB69E1}" destId="{9DDAC00D-90AC-416D-A0B0-3FDA39C1803B}" srcOrd="3" destOrd="0" presId="urn:microsoft.com/office/officeart/2018/2/layout/IconVerticalSolidList"/>
    <dgm:cxn modelId="{21762AF2-7976-495B-81A5-2F3F5B4B7D99}" type="presParOf" srcId="{07F4ACAA-1687-4841-B7A7-DF99D1D25287}" destId="{D99B1D1A-A7D6-44D9-9957-D2BAB1E57D37}" srcOrd="1" destOrd="0" presId="urn:microsoft.com/office/officeart/2018/2/layout/IconVerticalSolidList"/>
    <dgm:cxn modelId="{97D16F29-E58E-45B3-8EF4-BB7C29874E8C}" type="presParOf" srcId="{07F4ACAA-1687-4841-B7A7-DF99D1D25287}" destId="{C3C52C74-C329-4226-9586-6EFEA5DF7265}" srcOrd="2" destOrd="0" presId="urn:microsoft.com/office/officeart/2018/2/layout/IconVerticalSolidList"/>
    <dgm:cxn modelId="{1B6106FD-66B5-48DD-B5BD-9ACE80C004AD}" type="presParOf" srcId="{C3C52C74-C329-4226-9586-6EFEA5DF7265}" destId="{96EBF163-0D4F-44A5-8BAD-CDC76E7392F6}" srcOrd="0" destOrd="0" presId="urn:microsoft.com/office/officeart/2018/2/layout/IconVerticalSolidList"/>
    <dgm:cxn modelId="{FB8587A9-B83B-452D-AF92-F3567666333F}" type="presParOf" srcId="{C3C52C74-C329-4226-9586-6EFEA5DF7265}" destId="{91558235-8826-4F28-AB5E-EDD737824288}" srcOrd="1" destOrd="0" presId="urn:microsoft.com/office/officeart/2018/2/layout/IconVerticalSolidList"/>
    <dgm:cxn modelId="{065B9AB6-E40B-4543-A949-0BF2331ED430}" type="presParOf" srcId="{C3C52C74-C329-4226-9586-6EFEA5DF7265}" destId="{DC91AE7C-C038-4253-A595-C989E396D5E1}" srcOrd="2" destOrd="0" presId="urn:microsoft.com/office/officeart/2018/2/layout/IconVerticalSolidList"/>
    <dgm:cxn modelId="{042F7A64-3700-4F83-BF12-BD09C51EA7FA}" type="presParOf" srcId="{C3C52C74-C329-4226-9586-6EFEA5DF7265}" destId="{858FB556-3DAD-40BF-A34F-63A2B84F0810}" srcOrd="3" destOrd="0" presId="urn:microsoft.com/office/officeart/2018/2/layout/IconVerticalSolidList"/>
    <dgm:cxn modelId="{5D2C966C-92F4-491A-AA4F-D7B95AE2FB22}" type="presParOf" srcId="{07F4ACAA-1687-4841-B7A7-DF99D1D25287}" destId="{F8B3AA20-E065-4BDE-84C7-961670DEC266}" srcOrd="3" destOrd="0" presId="urn:microsoft.com/office/officeart/2018/2/layout/IconVerticalSolidList"/>
    <dgm:cxn modelId="{44AFA661-9CFA-45AF-A79B-8D2DA1D5ED46}" type="presParOf" srcId="{07F4ACAA-1687-4841-B7A7-DF99D1D25287}" destId="{B26977FE-0860-46D9-A93F-906BB7060E27}" srcOrd="4" destOrd="0" presId="urn:microsoft.com/office/officeart/2018/2/layout/IconVerticalSolidList"/>
    <dgm:cxn modelId="{5BB1B8C3-D3A7-4DAF-B808-F27124ED5405}" type="presParOf" srcId="{B26977FE-0860-46D9-A93F-906BB7060E27}" destId="{018E4892-6600-4EAC-BE7A-2EDEB5890B24}" srcOrd="0" destOrd="0" presId="urn:microsoft.com/office/officeart/2018/2/layout/IconVerticalSolidList"/>
    <dgm:cxn modelId="{CC8CBD1C-7FF3-4B02-9422-74DAEBDFD172}" type="presParOf" srcId="{B26977FE-0860-46D9-A93F-906BB7060E27}" destId="{09D18F6E-60AD-4D80-87CF-A74E0B687724}" srcOrd="1" destOrd="0" presId="urn:microsoft.com/office/officeart/2018/2/layout/IconVerticalSolidList"/>
    <dgm:cxn modelId="{60EDF504-1BC4-4605-9EAA-A53ADBFCE423}" type="presParOf" srcId="{B26977FE-0860-46D9-A93F-906BB7060E27}" destId="{F449F055-73A9-4540-A985-779FDFEB9B78}" srcOrd="2" destOrd="0" presId="urn:microsoft.com/office/officeart/2018/2/layout/IconVerticalSolidList"/>
    <dgm:cxn modelId="{7FB83715-2BE0-4E0B-AD41-56EBA25EB6FD}" type="presParOf" srcId="{B26977FE-0860-46D9-A93F-906BB7060E27}" destId="{0774F9C5-08E3-4A10-B662-B0C739329FA6}" srcOrd="3" destOrd="0" presId="urn:microsoft.com/office/officeart/2018/2/layout/IconVerticalSolidList"/>
    <dgm:cxn modelId="{D30BB851-3EBD-4D45-BAA8-5329092BA492}" type="presParOf" srcId="{07F4ACAA-1687-4841-B7A7-DF99D1D25287}" destId="{FEBE0447-342F-4887-A7AC-10973287EB98}" srcOrd="5" destOrd="0" presId="urn:microsoft.com/office/officeart/2018/2/layout/IconVerticalSolidList"/>
    <dgm:cxn modelId="{33094A26-F579-4C41-B058-4BD63F714A5D}" type="presParOf" srcId="{07F4ACAA-1687-4841-B7A7-DF99D1D25287}" destId="{24A2028B-2F0D-40B7-9E9E-BAA0DA0CEB58}" srcOrd="6" destOrd="0" presId="urn:microsoft.com/office/officeart/2018/2/layout/IconVerticalSolidList"/>
    <dgm:cxn modelId="{ACDC831C-9753-4790-AC10-BDABD6393A59}" type="presParOf" srcId="{24A2028B-2F0D-40B7-9E9E-BAA0DA0CEB58}" destId="{F5E02659-8749-4217-B6B0-FFA1BB63400D}" srcOrd="0" destOrd="0" presId="urn:microsoft.com/office/officeart/2018/2/layout/IconVerticalSolidList"/>
    <dgm:cxn modelId="{81D0D897-8169-4BD8-BB4D-F4824CE5259F}" type="presParOf" srcId="{24A2028B-2F0D-40B7-9E9E-BAA0DA0CEB58}" destId="{AEC731AF-6CE0-4DB0-BEE6-48DCFAD5D787}" srcOrd="1" destOrd="0" presId="urn:microsoft.com/office/officeart/2018/2/layout/IconVerticalSolidList"/>
    <dgm:cxn modelId="{97725B52-BBDA-4B95-852D-3603C41A89B4}" type="presParOf" srcId="{24A2028B-2F0D-40B7-9E9E-BAA0DA0CEB58}" destId="{4FC71EEA-24FE-4777-9D8F-AEB0EF1276FB}" srcOrd="2" destOrd="0" presId="urn:microsoft.com/office/officeart/2018/2/layout/IconVerticalSolidList"/>
    <dgm:cxn modelId="{B3EFF94B-F142-4963-891E-6CD391A2E936}" type="presParOf" srcId="{24A2028B-2F0D-40B7-9E9E-BAA0DA0CEB58}" destId="{C36CDADC-6166-464F-83ED-A652EE251F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295C3-29A7-4066-AB40-4ACC5D6E2194}">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71530C9-9CCE-46E2-A286-7FFB3282F37A}">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DDAC00D-90AC-416D-A0B0-3FDA39C1803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hlinkClick xmlns:r="http://schemas.openxmlformats.org/officeDocument/2006/relationships" r:id="rId3"/>
            </a:rPr>
            <a:t>Desktop v1</a:t>
          </a:r>
          <a:endParaRPr lang="en-US" sz="2200" kern="1200"/>
        </a:p>
      </dsp:txBody>
      <dsp:txXfrm>
        <a:off x="1429899" y="2442"/>
        <a:ext cx="5083704" cy="1238008"/>
      </dsp:txXfrm>
    </dsp:sp>
    <dsp:sp modelId="{96EBF163-0D4F-44A5-8BAD-CDC76E7392F6}">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1558235-8826-4F28-AB5E-EDD737824288}">
      <dsp:nvSpPr>
        <dsp:cNvPr id="0" name=""/>
        <dsp:cNvSpPr/>
      </dsp:nvSpPr>
      <dsp:spPr>
        <a:xfrm>
          <a:off x="374497" y="1828505"/>
          <a:ext cx="680904" cy="680904"/>
        </a:xfrm>
        <a:prstGeom prst="rect">
          <a:avLst/>
        </a:prstGeom>
        <a:blipFill rotWithShape="1">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58FB556-3DAD-40BF-A34F-63A2B84F0810}">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hlinkClick xmlns:r="http://schemas.openxmlformats.org/officeDocument/2006/relationships" r:id="rId6"/>
            </a:rPr>
            <a:t>Mobile v1</a:t>
          </a:r>
          <a:endParaRPr lang="en-US" sz="2200" kern="1200"/>
        </a:p>
      </dsp:txBody>
      <dsp:txXfrm>
        <a:off x="1429899" y="1549953"/>
        <a:ext cx="5083704" cy="1238008"/>
      </dsp:txXfrm>
    </dsp:sp>
    <dsp:sp modelId="{018E4892-6600-4EAC-BE7A-2EDEB5890B24}">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9D18F6E-60AD-4D80-87CF-A74E0B687724}">
      <dsp:nvSpPr>
        <dsp:cNvPr id="0" name=""/>
        <dsp:cNvSpPr/>
      </dsp:nvSpPr>
      <dsp:spPr>
        <a:xfrm>
          <a:off x="374497" y="3376015"/>
          <a:ext cx="680904" cy="680904"/>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774F9C5-08E3-4A10-B662-B0C739329FA6}">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hlinkClick xmlns:r="http://schemas.openxmlformats.org/officeDocument/2006/relationships" r:id="rId7"/>
            </a:rPr>
            <a:t>Desktop v2</a:t>
          </a:r>
          <a:endParaRPr lang="en-US" sz="2200" kern="1200"/>
        </a:p>
      </dsp:txBody>
      <dsp:txXfrm>
        <a:off x="1429899" y="3097464"/>
        <a:ext cx="5083704" cy="1238008"/>
      </dsp:txXfrm>
    </dsp:sp>
    <dsp:sp modelId="{F5E02659-8749-4217-B6B0-FFA1BB63400D}">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EC731AF-6CE0-4DB0-BEE6-48DCFAD5D787}">
      <dsp:nvSpPr>
        <dsp:cNvPr id="0" name=""/>
        <dsp:cNvSpPr/>
      </dsp:nvSpPr>
      <dsp:spPr>
        <a:xfrm>
          <a:off x="374497" y="4923526"/>
          <a:ext cx="680904" cy="68090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36CDADC-6166-464F-83ED-A652EE251FC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hlinkClick xmlns:r="http://schemas.openxmlformats.org/officeDocument/2006/relationships" r:id="rId8"/>
            </a:rPr>
            <a:t>Mobile v2</a:t>
          </a:r>
          <a:endParaRPr lang="en-US" sz="2200" kern="1200"/>
        </a:p>
      </dsp:txBody>
      <dsp:txXfrm>
        <a:off x="1429899" y="4644974"/>
        <a:ext cx="5083704" cy="1238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F2A8-1B7F-46EB-BCBA-CD3909947E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C7FE97-43DD-43B4-A743-CC07D44EE0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8D05FF-8107-4633-AD21-FC8787BA2207}"/>
              </a:ext>
            </a:extLst>
          </p:cNvPr>
          <p:cNvSpPr>
            <a:spLocks noGrp="1"/>
          </p:cNvSpPr>
          <p:nvPr>
            <p:ph type="dt" sz="half" idx="10"/>
          </p:nvPr>
        </p:nvSpPr>
        <p:spPr/>
        <p:txBody>
          <a:bodyPr/>
          <a:lstStyle/>
          <a:p>
            <a:fld id="{FAF4DCBE-8154-4B71-8066-938C0069241C}" type="datetimeFigureOut">
              <a:rPr lang="en-US" smtClean="0"/>
              <a:t>3/17/2019</a:t>
            </a:fld>
            <a:endParaRPr lang="en-US"/>
          </a:p>
        </p:txBody>
      </p:sp>
      <p:sp>
        <p:nvSpPr>
          <p:cNvPr id="5" name="Footer Placeholder 4">
            <a:extLst>
              <a:ext uri="{FF2B5EF4-FFF2-40B4-BE49-F238E27FC236}">
                <a16:creationId xmlns:a16="http://schemas.microsoft.com/office/drawing/2014/main" id="{24446231-7135-457B-9577-F0D72519B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A72DC-19CB-41C6-99B0-3AE11AF4EDE6}"/>
              </a:ext>
            </a:extLst>
          </p:cNvPr>
          <p:cNvSpPr>
            <a:spLocks noGrp="1"/>
          </p:cNvSpPr>
          <p:nvPr>
            <p:ph type="sldNum" sz="quarter" idx="12"/>
          </p:nvPr>
        </p:nvSpPr>
        <p:spPr/>
        <p:txBody>
          <a:bodyPr/>
          <a:lstStyle/>
          <a:p>
            <a:fld id="{7844C90F-84A2-4F31-BF5D-EBF486A733DF}" type="slidenum">
              <a:rPr lang="en-US" smtClean="0"/>
              <a:t>‹#›</a:t>
            </a:fld>
            <a:endParaRPr lang="en-US"/>
          </a:p>
        </p:txBody>
      </p:sp>
    </p:spTree>
    <p:extLst>
      <p:ext uri="{BB962C8B-B14F-4D97-AF65-F5344CB8AC3E}">
        <p14:creationId xmlns:p14="http://schemas.microsoft.com/office/powerpoint/2010/main" val="203964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C5F0-00EA-4809-A62E-D730B5E725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D985B4-A5CD-405D-A67D-B9AA70CF85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0B099-B680-4A6C-9E1C-E76C32D1D502}"/>
              </a:ext>
            </a:extLst>
          </p:cNvPr>
          <p:cNvSpPr>
            <a:spLocks noGrp="1"/>
          </p:cNvSpPr>
          <p:nvPr>
            <p:ph type="dt" sz="half" idx="10"/>
          </p:nvPr>
        </p:nvSpPr>
        <p:spPr/>
        <p:txBody>
          <a:bodyPr/>
          <a:lstStyle/>
          <a:p>
            <a:fld id="{FAF4DCBE-8154-4B71-8066-938C0069241C}" type="datetimeFigureOut">
              <a:rPr lang="en-US" smtClean="0"/>
              <a:t>3/17/2019</a:t>
            </a:fld>
            <a:endParaRPr lang="en-US"/>
          </a:p>
        </p:txBody>
      </p:sp>
      <p:sp>
        <p:nvSpPr>
          <p:cNvPr id="5" name="Footer Placeholder 4">
            <a:extLst>
              <a:ext uri="{FF2B5EF4-FFF2-40B4-BE49-F238E27FC236}">
                <a16:creationId xmlns:a16="http://schemas.microsoft.com/office/drawing/2014/main" id="{99427307-3EB3-466E-9B8F-DF5E3E9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AA7C0-C26D-46FC-B8DA-3F5EDBB475DA}"/>
              </a:ext>
            </a:extLst>
          </p:cNvPr>
          <p:cNvSpPr>
            <a:spLocks noGrp="1"/>
          </p:cNvSpPr>
          <p:nvPr>
            <p:ph type="sldNum" sz="quarter" idx="12"/>
          </p:nvPr>
        </p:nvSpPr>
        <p:spPr/>
        <p:txBody>
          <a:bodyPr/>
          <a:lstStyle/>
          <a:p>
            <a:fld id="{7844C90F-84A2-4F31-BF5D-EBF486A733DF}" type="slidenum">
              <a:rPr lang="en-US" smtClean="0"/>
              <a:t>‹#›</a:t>
            </a:fld>
            <a:endParaRPr lang="en-US"/>
          </a:p>
        </p:txBody>
      </p:sp>
    </p:spTree>
    <p:extLst>
      <p:ext uri="{BB962C8B-B14F-4D97-AF65-F5344CB8AC3E}">
        <p14:creationId xmlns:p14="http://schemas.microsoft.com/office/powerpoint/2010/main" val="107539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BAAB0C-6C3E-4266-9DCD-E1F6C3F0B7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3EE9E5-CCA1-45FA-A31C-92AC9DF8AE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0C75E-AC96-4984-86B1-F884A57BFEA8}"/>
              </a:ext>
            </a:extLst>
          </p:cNvPr>
          <p:cNvSpPr>
            <a:spLocks noGrp="1"/>
          </p:cNvSpPr>
          <p:nvPr>
            <p:ph type="dt" sz="half" idx="10"/>
          </p:nvPr>
        </p:nvSpPr>
        <p:spPr/>
        <p:txBody>
          <a:bodyPr/>
          <a:lstStyle/>
          <a:p>
            <a:fld id="{FAF4DCBE-8154-4B71-8066-938C0069241C}" type="datetimeFigureOut">
              <a:rPr lang="en-US" smtClean="0"/>
              <a:t>3/17/2019</a:t>
            </a:fld>
            <a:endParaRPr lang="en-US"/>
          </a:p>
        </p:txBody>
      </p:sp>
      <p:sp>
        <p:nvSpPr>
          <p:cNvPr id="5" name="Footer Placeholder 4">
            <a:extLst>
              <a:ext uri="{FF2B5EF4-FFF2-40B4-BE49-F238E27FC236}">
                <a16:creationId xmlns:a16="http://schemas.microsoft.com/office/drawing/2014/main" id="{30C5AFC1-1B6F-4EFD-8090-E95E0EBBF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17A5ED-16FD-4073-A3E1-9525B6B4B4A7}"/>
              </a:ext>
            </a:extLst>
          </p:cNvPr>
          <p:cNvSpPr>
            <a:spLocks noGrp="1"/>
          </p:cNvSpPr>
          <p:nvPr>
            <p:ph type="sldNum" sz="quarter" idx="12"/>
          </p:nvPr>
        </p:nvSpPr>
        <p:spPr/>
        <p:txBody>
          <a:bodyPr/>
          <a:lstStyle/>
          <a:p>
            <a:fld id="{7844C90F-84A2-4F31-BF5D-EBF486A733DF}" type="slidenum">
              <a:rPr lang="en-US" smtClean="0"/>
              <a:t>‹#›</a:t>
            </a:fld>
            <a:endParaRPr lang="en-US"/>
          </a:p>
        </p:txBody>
      </p:sp>
    </p:spTree>
    <p:extLst>
      <p:ext uri="{BB962C8B-B14F-4D97-AF65-F5344CB8AC3E}">
        <p14:creationId xmlns:p14="http://schemas.microsoft.com/office/powerpoint/2010/main" val="334348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9C87-C6BA-494F-9C65-1BAD79C70B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59669-BC6A-43B5-B6F4-0E13052DB9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CB1BB-9DE5-43C1-8945-BB583E897321}"/>
              </a:ext>
            </a:extLst>
          </p:cNvPr>
          <p:cNvSpPr>
            <a:spLocks noGrp="1"/>
          </p:cNvSpPr>
          <p:nvPr>
            <p:ph type="dt" sz="half" idx="10"/>
          </p:nvPr>
        </p:nvSpPr>
        <p:spPr/>
        <p:txBody>
          <a:bodyPr/>
          <a:lstStyle/>
          <a:p>
            <a:fld id="{FAF4DCBE-8154-4B71-8066-938C0069241C}" type="datetimeFigureOut">
              <a:rPr lang="en-US" smtClean="0"/>
              <a:t>3/17/2019</a:t>
            </a:fld>
            <a:endParaRPr lang="en-US"/>
          </a:p>
        </p:txBody>
      </p:sp>
      <p:sp>
        <p:nvSpPr>
          <p:cNvPr id="5" name="Footer Placeholder 4">
            <a:extLst>
              <a:ext uri="{FF2B5EF4-FFF2-40B4-BE49-F238E27FC236}">
                <a16:creationId xmlns:a16="http://schemas.microsoft.com/office/drawing/2014/main" id="{0A7FD450-E07B-42A6-9979-14FDDB52B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2B191-0DBC-4EAE-9A7C-9BDD874350DD}"/>
              </a:ext>
            </a:extLst>
          </p:cNvPr>
          <p:cNvSpPr>
            <a:spLocks noGrp="1"/>
          </p:cNvSpPr>
          <p:nvPr>
            <p:ph type="sldNum" sz="quarter" idx="12"/>
          </p:nvPr>
        </p:nvSpPr>
        <p:spPr/>
        <p:txBody>
          <a:bodyPr/>
          <a:lstStyle/>
          <a:p>
            <a:fld id="{7844C90F-84A2-4F31-BF5D-EBF486A733DF}" type="slidenum">
              <a:rPr lang="en-US" smtClean="0"/>
              <a:t>‹#›</a:t>
            </a:fld>
            <a:endParaRPr lang="en-US"/>
          </a:p>
        </p:txBody>
      </p:sp>
    </p:spTree>
    <p:extLst>
      <p:ext uri="{BB962C8B-B14F-4D97-AF65-F5344CB8AC3E}">
        <p14:creationId xmlns:p14="http://schemas.microsoft.com/office/powerpoint/2010/main" val="1939842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81EE-DBBC-4BEB-B6F4-7CD5CE80D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5DB124-FB91-445E-BB34-F01A52FEC2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4ED61-B883-4A99-9606-848C998C04FA}"/>
              </a:ext>
            </a:extLst>
          </p:cNvPr>
          <p:cNvSpPr>
            <a:spLocks noGrp="1"/>
          </p:cNvSpPr>
          <p:nvPr>
            <p:ph type="dt" sz="half" idx="10"/>
          </p:nvPr>
        </p:nvSpPr>
        <p:spPr/>
        <p:txBody>
          <a:bodyPr/>
          <a:lstStyle/>
          <a:p>
            <a:fld id="{FAF4DCBE-8154-4B71-8066-938C0069241C}" type="datetimeFigureOut">
              <a:rPr lang="en-US" smtClean="0"/>
              <a:t>3/17/2019</a:t>
            </a:fld>
            <a:endParaRPr lang="en-US"/>
          </a:p>
        </p:txBody>
      </p:sp>
      <p:sp>
        <p:nvSpPr>
          <p:cNvPr id="5" name="Footer Placeholder 4">
            <a:extLst>
              <a:ext uri="{FF2B5EF4-FFF2-40B4-BE49-F238E27FC236}">
                <a16:creationId xmlns:a16="http://schemas.microsoft.com/office/drawing/2014/main" id="{7C4D4387-B27A-41D5-A870-DA5EC0EAA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102DF-08E7-4EEE-8DB8-50394345BD1A}"/>
              </a:ext>
            </a:extLst>
          </p:cNvPr>
          <p:cNvSpPr>
            <a:spLocks noGrp="1"/>
          </p:cNvSpPr>
          <p:nvPr>
            <p:ph type="sldNum" sz="quarter" idx="12"/>
          </p:nvPr>
        </p:nvSpPr>
        <p:spPr/>
        <p:txBody>
          <a:bodyPr/>
          <a:lstStyle/>
          <a:p>
            <a:fld id="{7844C90F-84A2-4F31-BF5D-EBF486A733DF}" type="slidenum">
              <a:rPr lang="en-US" smtClean="0"/>
              <a:t>‹#›</a:t>
            </a:fld>
            <a:endParaRPr lang="en-US"/>
          </a:p>
        </p:txBody>
      </p:sp>
    </p:spTree>
    <p:extLst>
      <p:ext uri="{BB962C8B-B14F-4D97-AF65-F5344CB8AC3E}">
        <p14:creationId xmlns:p14="http://schemas.microsoft.com/office/powerpoint/2010/main" val="325085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748A-E12A-494C-A727-9E68374F3A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3B2A1-8881-4D5F-9444-74B635278C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D678D2-75E5-41E9-BC2F-D5A0E96752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0D8D3F-A002-4B6C-A63C-BD9BF19EAC3C}"/>
              </a:ext>
            </a:extLst>
          </p:cNvPr>
          <p:cNvSpPr>
            <a:spLocks noGrp="1"/>
          </p:cNvSpPr>
          <p:nvPr>
            <p:ph type="dt" sz="half" idx="10"/>
          </p:nvPr>
        </p:nvSpPr>
        <p:spPr/>
        <p:txBody>
          <a:bodyPr/>
          <a:lstStyle/>
          <a:p>
            <a:fld id="{FAF4DCBE-8154-4B71-8066-938C0069241C}" type="datetimeFigureOut">
              <a:rPr lang="en-US" smtClean="0"/>
              <a:t>3/17/2019</a:t>
            </a:fld>
            <a:endParaRPr lang="en-US"/>
          </a:p>
        </p:txBody>
      </p:sp>
      <p:sp>
        <p:nvSpPr>
          <p:cNvPr id="6" name="Footer Placeholder 5">
            <a:extLst>
              <a:ext uri="{FF2B5EF4-FFF2-40B4-BE49-F238E27FC236}">
                <a16:creationId xmlns:a16="http://schemas.microsoft.com/office/drawing/2014/main" id="{31D3ED03-EA55-486D-9DEE-E7A146C1F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59673-4106-477F-B262-2EBF97D4AC1A}"/>
              </a:ext>
            </a:extLst>
          </p:cNvPr>
          <p:cNvSpPr>
            <a:spLocks noGrp="1"/>
          </p:cNvSpPr>
          <p:nvPr>
            <p:ph type="sldNum" sz="quarter" idx="12"/>
          </p:nvPr>
        </p:nvSpPr>
        <p:spPr/>
        <p:txBody>
          <a:bodyPr/>
          <a:lstStyle/>
          <a:p>
            <a:fld id="{7844C90F-84A2-4F31-BF5D-EBF486A733DF}" type="slidenum">
              <a:rPr lang="en-US" smtClean="0"/>
              <a:t>‹#›</a:t>
            </a:fld>
            <a:endParaRPr lang="en-US"/>
          </a:p>
        </p:txBody>
      </p:sp>
    </p:spTree>
    <p:extLst>
      <p:ext uri="{BB962C8B-B14F-4D97-AF65-F5344CB8AC3E}">
        <p14:creationId xmlns:p14="http://schemas.microsoft.com/office/powerpoint/2010/main" val="583605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AEF8-3587-497C-BCCC-E1F773DCC7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3A573B-EF9F-4A25-9E1F-C77F26B01F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271751-A37D-4D44-A858-AD36F7603F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45452E-FEFF-4289-B26E-40215F25F1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8A6C8D-C731-4203-B86A-8149731F8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F0F7FC-6636-4C13-B076-7A787A8E9718}"/>
              </a:ext>
            </a:extLst>
          </p:cNvPr>
          <p:cNvSpPr>
            <a:spLocks noGrp="1"/>
          </p:cNvSpPr>
          <p:nvPr>
            <p:ph type="dt" sz="half" idx="10"/>
          </p:nvPr>
        </p:nvSpPr>
        <p:spPr/>
        <p:txBody>
          <a:bodyPr/>
          <a:lstStyle/>
          <a:p>
            <a:fld id="{FAF4DCBE-8154-4B71-8066-938C0069241C}" type="datetimeFigureOut">
              <a:rPr lang="en-US" smtClean="0"/>
              <a:t>3/17/2019</a:t>
            </a:fld>
            <a:endParaRPr lang="en-US"/>
          </a:p>
        </p:txBody>
      </p:sp>
      <p:sp>
        <p:nvSpPr>
          <p:cNvPr id="8" name="Footer Placeholder 7">
            <a:extLst>
              <a:ext uri="{FF2B5EF4-FFF2-40B4-BE49-F238E27FC236}">
                <a16:creationId xmlns:a16="http://schemas.microsoft.com/office/drawing/2014/main" id="{0BED28E0-FDE6-47AE-A73D-7350AF588E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F25AF-02AF-4156-9C14-C0F1F677950C}"/>
              </a:ext>
            </a:extLst>
          </p:cNvPr>
          <p:cNvSpPr>
            <a:spLocks noGrp="1"/>
          </p:cNvSpPr>
          <p:nvPr>
            <p:ph type="sldNum" sz="quarter" idx="12"/>
          </p:nvPr>
        </p:nvSpPr>
        <p:spPr/>
        <p:txBody>
          <a:bodyPr/>
          <a:lstStyle/>
          <a:p>
            <a:fld id="{7844C90F-84A2-4F31-BF5D-EBF486A733DF}" type="slidenum">
              <a:rPr lang="en-US" smtClean="0"/>
              <a:t>‹#›</a:t>
            </a:fld>
            <a:endParaRPr lang="en-US"/>
          </a:p>
        </p:txBody>
      </p:sp>
    </p:spTree>
    <p:extLst>
      <p:ext uri="{BB962C8B-B14F-4D97-AF65-F5344CB8AC3E}">
        <p14:creationId xmlns:p14="http://schemas.microsoft.com/office/powerpoint/2010/main" val="241028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3779-C80B-454B-ACAD-DFDF59FCA2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4B4B20-18CF-44D3-A37D-441C39635DC0}"/>
              </a:ext>
            </a:extLst>
          </p:cNvPr>
          <p:cNvSpPr>
            <a:spLocks noGrp="1"/>
          </p:cNvSpPr>
          <p:nvPr>
            <p:ph type="dt" sz="half" idx="10"/>
          </p:nvPr>
        </p:nvSpPr>
        <p:spPr/>
        <p:txBody>
          <a:bodyPr/>
          <a:lstStyle/>
          <a:p>
            <a:fld id="{FAF4DCBE-8154-4B71-8066-938C0069241C}" type="datetimeFigureOut">
              <a:rPr lang="en-US" smtClean="0"/>
              <a:t>3/17/2019</a:t>
            </a:fld>
            <a:endParaRPr lang="en-US"/>
          </a:p>
        </p:txBody>
      </p:sp>
      <p:sp>
        <p:nvSpPr>
          <p:cNvPr id="4" name="Footer Placeholder 3">
            <a:extLst>
              <a:ext uri="{FF2B5EF4-FFF2-40B4-BE49-F238E27FC236}">
                <a16:creationId xmlns:a16="http://schemas.microsoft.com/office/drawing/2014/main" id="{088EDFB8-6D6B-4B9C-93DB-F38A7B9E4A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C47542-E561-4F2B-B0E2-9E9C6417EB49}"/>
              </a:ext>
            </a:extLst>
          </p:cNvPr>
          <p:cNvSpPr>
            <a:spLocks noGrp="1"/>
          </p:cNvSpPr>
          <p:nvPr>
            <p:ph type="sldNum" sz="quarter" idx="12"/>
          </p:nvPr>
        </p:nvSpPr>
        <p:spPr/>
        <p:txBody>
          <a:bodyPr/>
          <a:lstStyle/>
          <a:p>
            <a:fld id="{7844C90F-84A2-4F31-BF5D-EBF486A733DF}" type="slidenum">
              <a:rPr lang="en-US" smtClean="0"/>
              <a:t>‹#›</a:t>
            </a:fld>
            <a:endParaRPr lang="en-US"/>
          </a:p>
        </p:txBody>
      </p:sp>
    </p:spTree>
    <p:extLst>
      <p:ext uri="{BB962C8B-B14F-4D97-AF65-F5344CB8AC3E}">
        <p14:creationId xmlns:p14="http://schemas.microsoft.com/office/powerpoint/2010/main" val="230150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8D148-6F51-496C-9395-CFC4B2A00FE9}"/>
              </a:ext>
            </a:extLst>
          </p:cNvPr>
          <p:cNvSpPr>
            <a:spLocks noGrp="1"/>
          </p:cNvSpPr>
          <p:nvPr>
            <p:ph type="dt" sz="half" idx="10"/>
          </p:nvPr>
        </p:nvSpPr>
        <p:spPr/>
        <p:txBody>
          <a:bodyPr/>
          <a:lstStyle/>
          <a:p>
            <a:fld id="{FAF4DCBE-8154-4B71-8066-938C0069241C}" type="datetimeFigureOut">
              <a:rPr lang="en-US" smtClean="0"/>
              <a:t>3/17/2019</a:t>
            </a:fld>
            <a:endParaRPr lang="en-US"/>
          </a:p>
        </p:txBody>
      </p:sp>
      <p:sp>
        <p:nvSpPr>
          <p:cNvPr id="3" name="Footer Placeholder 2">
            <a:extLst>
              <a:ext uri="{FF2B5EF4-FFF2-40B4-BE49-F238E27FC236}">
                <a16:creationId xmlns:a16="http://schemas.microsoft.com/office/drawing/2014/main" id="{8E93B00D-28A7-48D6-AD39-95CDE05B35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EE238D-8D58-45AD-8561-B399498AEC94}"/>
              </a:ext>
            </a:extLst>
          </p:cNvPr>
          <p:cNvSpPr>
            <a:spLocks noGrp="1"/>
          </p:cNvSpPr>
          <p:nvPr>
            <p:ph type="sldNum" sz="quarter" idx="12"/>
          </p:nvPr>
        </p:nvSpPr>
        <p:spPr/>
        <p:txBody>
          <a:bodyPr/>
          <a:lstStyle/>
          <a:p>
            <a:fld id="{7844C90F-84A2-4F31-BF5D-EBF486A733DF}" type="slidenum">
              <a:rPr lang="en-US" smtClean="0"/>
              <a:t>‹#›</a:t>
            </a:fld>
            <a:endParaRPr lang="en-US"/>
          </a:p>
        </p:txBody>
      </p:sp>
    </p:spTree>
    <p:extLst>
      <p:ext uri="{BB962C8B-B14F-4D97-AF65-F5344CB8AC3E}">
        <p14:creationId xmlns:p14="http://schemas.microsoft.com/office/powerpoint/2010/main" val="108890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0904-31D7-46CA-9D47-6B1A73E39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BF9561-182B-4D7B-ABD6-95377967E2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8A286C-2103-4CE0-A1F0-90606F950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EAC25-B1A9-4B88-A004-42EB4F3B453D}"/>
              </a:ext>
            </a:extLst>
          </p:cNvPr>
          <p:cNvSpPr>
            <a:spLocks noGrp="1"/>
          </p:cNvSpPr>
          <p:nvPr>
            <p:ph type="dt" sz="half" idx="10"/>
          </p:nvPr>
        </p:nvSpPr>
        <p:spPr/>
        <p:txBody>
          <a:bodyPr/>
          <a:lstStyle/>
          <a:p>
            <a:fld id="{FAF4DCBE-8154-4B71-8066-938C0069241C}" type="datetimeFigureOut">
              <a:rPr lang="en-US" smtClean="0"/>
              <a:t>3/17/2019</a:t>
            </a:fld>
            <a:endParaRPr lang="en-US"/>
          </a:p>
        </p:txBody>
      </p:sp>
      <p:sp>
        <p:nvSpPr>
          <p:cNvPr id="6" name="Footer Placeholder 5">
            <a:extLst>
              <a:ext uri="{FF2B5EF4-FFF2-40B4-BE49-F238E27FC236}">
                <a16:creationId xmlns:a16="http://schemas.microsoft.com/office/drawing/2014/main" id="{7B93D0BE-1860-491F-82D6-C0636F8D6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167FC5-14F9-472C-A353-772169ED1EC7}"/>
              </a:ext>
            </a:extLst>
          </p:cNvPr>
          <p:cNvSpPr>
            <a:spLocks noGrp="1"/>
          </p:cNvSpPr>
          <p:nvPr>
            <p:ph type="sldNum" sz="quarter" idx="12"/>
          </p:nvPr>
        </p:nvSpPr>
        <p:spPr/>
        <p:txBody>
          <a:bodyPr/>
          <a:lstStyle/>
          <a:p>
            <a:fld id="{7844C90F-84A2-4F31-BF5D-EBF486A733DF}" type="slidenum">
              <a:rPr lang="en-US" smtClean="0"/>
              <a:t>‹#›</a:t>
            </a:fld>
            <a:endParaRPr lang="en-US"/>
          </a:p>
        </p:txBody>
      </p:sp>
    </p:spTree>
    <p:extLst>
      <p:ext uri="{BB962C8B-B14F-4D97-AF65-F5344CB8AC3E}">
        <p14:creationId xmlns:p14="http://schemas.microsoft.com/office/powerpoint/2010/main" val="352149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10F6-C383-4C79-B381-65D63A577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75F9EC-DAA4-4CFA-BAD5-64D96FA6C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05CA64-E321-43B1-83CF-F355E7EA9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C15F31-CB4D-4242-9617-9AB80D50C69B}"/>
              </a:ext>
            </a:extLst>
          </p:cNvPr>
          <p:cNvSpPr>
            <a:spLocks noGrp="1"/>
          </p:cNvSpPr>
          <p:nvPr>
            <p:ph type="dt" sz="half" idx="10"/>
          </p:nvPr>
        </p:nvSpPr>
        <p:spPr/>
        <p:txBody>
          <a:bodyPr/>
          <a:lstStyle/>
          <a:p>
            <a:fld id="{FAF4DCBE-8154-4B71-8066-938C0069241C}" type="datetimeFigureOut">
              <a:rPr lang="en-US" smtClean="0"/>
              <a:t>3/17/2019</a:t>
            </a:fld>
            <a:endParaRPr lang="en-US"/>
          </a:p>
        </p:txBody>
      </p:sp>
      <p:sp>
        <p:nvSpPr>
          <p:cNvPr id="6" name="Footer Placeholder 5">
            <a:extLst>
              <a:ext uri="{FF2B5EF4-FFF2-40B4-BE49-F238E27FC236}">
                <a16:creationId xmlns:a16="http://schemas.microsoft.com/office/drawing/2014/main" id="{11FA14C9-57C8-4896-B7EA-64F76DF49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F41E53-8371-44AC-90E0-6DD802A015F4}"/>
              </a:ext>
            </a:extLst>
          </p:cNvPr>
          <p:cNvSpPr>
            <a:spLocks noGrp="1"/>
          </p:cNvSpPr>
          <p:nvPr>
            <p:ph type="sldNum" sz="quarter" idx="12"/>
          </p:nvPr>
        </p:nvSpPr>
        <p:spPr/>
        <p:txBody>
          <a:bodyPr/>
          <a:lstStyle/>
          <a:p>
            <a:fld id="{7844C90F-84A2-4F31-BF5D-EBF486A733DF}" type="slidenum">
              <a:rPr lang="en-US" smtClean="0"/>
              <a:t>‹#›</a:t>
            </a:fld>
            <a:endParaRPr lang="en-US"/>
          </a:p>
        </p:txBody>
      </p:sp>
    </p:spTree>
    <p:extLst>
      <p:ext uri="{BB962C8B-B14F-4D97-AF65-F5344CB8AC3E}">
        <p14:creationId xmlns:p14="http://schemas.microsoft.com/office/powerpoint/2010/main" val="158506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C7681C-A316-476E-8AA1-EE345221A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D20B4E-0B51-497B-990C-6623B7FD0A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6780C6-AB56-4470-B8DD-2B65D499FF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4DCBE-8154-4B71-8066-938C0069241C}" type="datetimeFigureOut">
              <a:rPr lang="en-US" smtClean="0"/>
              <a:t>3/17/2019</a:t>
            </a:fld>
            <a:endParaRPr lang="en-US"/>
          </a:p>
        </p:txBody>
      </p:sp>
      <p:sp>
        <p:nvSpPr>
          <p:cNvPr id="5" name="Footer Placeholder 4">
            <a:extLst>
              <a:ext uri="{FF2B5EF4-FFF2-40B4-BE49-F238E27FC236}">
                <a16:creationId xmlns:a16="http://schemas.microsoft.com/office/drawing/2014/main" id="{4172CF9A-FD24-4E7C-8D74-7EFCD0A5E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F19CEB-8F58-4FA4-A361-B8EEDA9F49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44C90F-84A2-4F31-BF5D-EBF486A733DF}" type="slidenum">
              <a:rPr lang="en-US" smtClean="0"/>
              <a:t>‹#›</a:t>
            </a:fld>
            <a:endParaRPr lang="en-US"/>
          </a:p>
        </p:txBody>
      </p:sp>
    </p:spTree>
    <p:extLst>
      <p:ext uri="{BB962C8B-B14F-4D97-AF65-F5344CB8AC3E}">
        <p14:creationId xmlns:p14="http://schemas.microsoft.com/office/powerpoint/2010/main" val="1778703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02A9B2-C551-49B6-8B6E-EBD6892C6EAC}"/>
              </a:ext>
            </a:extLst>
          </p:cNvPr>
          <p:cNvSpPr>
            <a:spLocks noGrp="1"/>
          </p:cNvSpPr>
          <p:nvPr>
            <p:ph type="title"/>
          </p:nvPr>
        </p:nvSpPr>
        <p:spPr>
          <a:xfrm>
            <a:off x="526073" y="4756638"/>
            <a:ext cx="11139854" cy="930447"/>
          </a:xfrm>
          <a:prstGeom prst="ellipse">
            <a:avLst/>
          </a:prstGeom>
        </p:spPr>
        <p:txBody>
          <a:bodyPr vert="horz" lIns="91440" tIns="45720" rIns="91440" bIns="45720" rtlCol="0" anchor="b">
            <a:normAutofit/>
          </a:bodyPr>
          <a:lstStyle/>
          <a:p>
            <a:pPr algn="ctr"/>
            <a:r>
              <a:rPr lang="en-US" sz="3800" b="1" kern="1200">
                <a:solidFill>
                  <a:srgbClr val="FFFFFF"/>
                </a:solidFill>
                <a:latin typeface="+mj-lt"/>
                <a:ea typeface="+mj-ea"/>
                <a:cs typeface="+mj-cs"/>
              </a:rPr>
              <a:t>Destinations by Ellen</a:t>
            </a:r>
          </a:p>
        </p:txBody>
      </p:sp>
      <p:pic>
        <p:nvPicPr>
          <p:cNvPr id="37" name="Content Placeholder 5">
            <a:extLst>
              <a:ext uri="{FF2B5EF4-FFF2-40B4-BE49-F238E27FC236}">
                <a16:creationId xmlns:a16="http://schemas.microsoft.com/office/drawing/2014/main" id="{108F4FBF-C71C-4A32-9DB5-51E4BF7EDF7F}"/>
              </a:ext>
            </a:extLst>
          </p:cNvPr>
          <p:cNvPicPr>
            <a:picLocks noGrp="1" noChangeAspect="1"/>
          </p:cNvPicPr>
          <p:nvPr>
            <p:ph idx="1"/>
          </p:nvPr>
        </p:nvPicPr>
        <p:blipFill rotWithShape="1">
          <a:blip r:embed="rId2"/>
          <a:srcRect l="1556" r="10888"/>
          <a:stretch/>
        </p:blipFill>
        <p:spPr>
          <a:xfrm>
            <a:off x="2514977" y="307731"/>
            <a:ext cx="7106947" cy="3997637"/>
          </a:xfrm>
          <a:prstGeom prst="rect">
            <a:avLst/>
          </a:prstGeom>
        </p:spPr>
      </p:pic>
      <p:cxnSp>
        <p:nvCxnSpPr>
          <p:cNvPr id="38" name="Straight Connector 3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33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FAA836-9A1B-473D-BA2B-570ED8A7CDED}"/>
              </a:ext>
            </a:extLst>
          </p:cNvPr>
          <p:cNvSpPr>
            <a:spLocks noGrp="1"/>
          </p:cNvSpPr>
          <p:nvPr>
            <p:ph type="title"/>
          </p:nvPr>
        </p:nvSpPr>
        <p:spPr>
          <a:xfrm>
            <a:off x="863029" y="1012004"/>
            <a:ext cx="3416158" cy="4795408"/>
          </a:xfrm>
        </p:spPr>
        <p:txBody>
          <a:bodyPr>
            <a:normAutofit/>
          </a:bodyPr>
          <a:lstStyle/>
          <a:p>
            <a:r>
              <a:rPr lang="en-US" b="1">
                <a:solidFill>
                  <a:srgbClr val="FFFFFF"/>
                </a:solidFill>
              </a:rPr>
              <a:t>Prototypes</a:t>
            </a:r>
          </a:p>
        </p:txBody>
      </p:sp>
      <p:graphicFrame>
        <p:nvGraphicFramePr>
          <p:cNvPr id="13" name="Content Placeholder 10">
            <a:extLst>
              <a:ext uri="{FF2B5EF4-FFF2-40B4-BE49-F238E27FC236}">
                <a16:creationId xmlns:a16="http://schemas.microsoft.com/office/drawing/2014/main" id="{E445D7F7-55F6-4E29-8701-DA6526F69927}"/>
              </a:ext>
            </a:extLst>
          </p:cNvPr>
          <p:cNvGraphicFramePr>
            <a:graphicFrameLocks noGrp="1"/>
          </p:cNvGraphicFramePr>
          <p:nvPr>
            <p:ph idx="1"/>
            <p:extLst>
              <p:ext uri="{D42A27DB-BD31-4B8C-83A1-F6EECF244321}">
                <p14:modId xmlns:p14="http://schemas.microsoft.com/office/powerpoint/2010/main" val="141666192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383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02ED18-6AE4-42C8-9FDF-D0AC2F3E2A57}"/>
              </a:ext>
            </a:extLst>
          </p:cNvPr>
          <p:cNvSpPr>
            <a:spLocks noGrp="1"/>
          </p:cNvSpPr>
          <p:nvPr>
            <p:ph type="title"/>
          </p:nvPr>
        </p:nvSpPr>
        <p:spPr>
          <a:xfrm>
            <a:off x="655320" y="365125"/>
            <a:ext cx="9013052" cy="1623312"/>
          </a:xfrm>
        </p:spPr>
        <p:txBody>
          <a:bodyPr anchor="b">
            <a:normAutofit/>
          </a:bodyPr>
          <a:lstStyle/>
          <a:p>
            <a:r>
              <a:rPr lang="en-US" sz="4000" b="1"/>
              <a:t>Objective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61CDE49-FCA9-4409-89FF-B62A18BDE62D}"/>
              </a:ext>
            </a:extLst>
          </p:cNvPr>
          <p:cNvSpPr>
            <a:spLocks noGrp="1"/>
          </p:cNvSpPr>
          <p:nvPr>
            <p:ph idx="1"/>
          </p:nvPr>
        </p:nvSpPr>
        <p:spPr>
          <a:xfrm>
            <a:off x="655320" y="2644518"/>
            <a:ext cx="9013052" cy="3327251"/>
          </a:xfrm>
        </p:spPr>
        <p:txBody>
          <a:bodyPr>
            <a:normAutofit/>
          </a:bodyPr>
          <a:lstStyle/>
          <a:p>
            <a:r>
              <a:rPr lang="en-US" sz="2000"/>
              <a:t>Redesign website for modern feel.</a:t>
            </a:r>
          </a:p>
          <a:p>
            <a:r>
              <a:rPr lang="en-US" sz="2000"/>
              <a:t>Make responsive design enabling mobile support.</a:t>
            </a:r>
          </a:p>
          <a:p>
            <a:r>
              <a:rPr lang="en-US" sz="2000"/>
              <a:t>Make website feel more “adventure” based.</a:t>
            </a:r>
          </a:p>
          <a:p>
            <a:r>
              <a:rPr lang="en-US" sz="2000"/>
              <a:t>Integrate information database incorporated with full service travel agency.</a:t>
            </a:r>
          </a:p>
        </p:txBody>
      </p:sp>
    </p:spTree>
    <p:extLst>
      <p:ext uri="{BB962C8B-B14F-4D97-AF65-F5344CB8AC3E}">
        <p14:creationId xmlns:p14="http://schemas.microsoft.com/office/powerpoint/2010/main" val="1715615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3B3657-865D-4ACD-BBFA-1E34FC918B71}"/>
              </a:ext>
            </a:extLst>
          </p:cNvPr>
          <p:cNvSpPr>
            <a:spLocks noGrp="1"/>
          </p:cNvSpPr>
          <p:nvPr>
            <p:ph type="title"/>
          </p:nvPr>
        </p:nvSpPr>
        <p:spPr>
          <a:xfrm>
            <a:off x="655320" y="365125"/>
            <a:ext cx="9013052" cy="1623312"/>
          </a:xfrm>
        </p:spPr>
        <p:txBody>
          <a:bodyPr anchor="b">
            <a:normAutofit/>
          </a:bodyPr>
          <a:lstStyle/>
          <a:p>
            <a:r>
              <a:rPr lang="en-US" sz="4000" b="1"/>
              <a:t>Target Audience</a:t>
            </a:r>
          </a:p>
        </p:txBody>
      </p:sp>
      <p:cxnSp>
        <p:nvCxnSpPr>
          <p:cNvPr id="15"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BF6102-E15C-4548-9B3A-C3DBD8F431A8}"/>
              </a:ext>
            </a:extLst>
          </p:cNvPr>
          <p:cNvSpPr>
            <a:spLocks noGrp="1"/>
          </p:cNvSpPr>
          <p:nvPr>
            <p:ph idx="1"/>
          </p:nvPr>
        </p:nvSpPr>
        <p:spPr>
          <a:xfrm>
            <a:off x="655320" y="2644518"/>
            <a:ext cx="9013052" cy="3327251"/>
          </a:xfrm>
        </p:spPr>
        <p:txBody>
          <a:bodyPr>
            <a:normAutofit/>
          </a:bodyPr>
          <a:lstStyle/>
          <a:p>
            <a:r>
              <a:rPr lang="en-US" sz="2000"/>
              <a:t>Middle to high-income individuals, couples and families looking for travel experiences.</a:t>
            </a:r>
          </a:p>
        </p:txBody>
      </p:sp>
    </p:spTree>
    <p:extLst>
      <p:ext uri="{BB962C8B-B14F-4D97-AF65-F5344CB8AC3E}">
        <p14:creationId xmlns:p14="http://schemas.microsoft.com/office/powerpoint/2010/main" val="31476645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24EFC4-FAC6-44D0-B6FA-7047E32CDCB7}"/>
              </a:ext>
            </a:extLst>
          </p:cNvPr>
          <p:cNvSpPr>
            <a:spLocks noGrp="1"/>
          </p:cNvSpPr>
          <p:nvPr>
            <p:ph type="title"/>
          </p:nvPr>
        </p:nvSpPr>
        <p:spPr>
          <a:xfrm>
            <a:off x="655320" y="365125"/>
            <a:ext cx="9013052" cy="1623312"/>
          </a:xfrm>
        </p:spPr>
        <p:txBody>
          <a:bodyPr anchor="b">
            <a:normAutofit/>
          </a:bodyPr>
          <a:lstStyle/>
          <a:p>
            <a:r>
              <a:rPr lang="en-US" sz="4000" b="1" dirty="0"/>
              <a:t>Expected Outcome/Benefits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BC9575-EEEB-40EA-88E8-7A7EB24DAED8}"/>
              </a:ext>
            </a:extLst>
          </p:cNvPr>
          <p:cNvSpPr>
            <a:spLocks noGrp="1"/>
          </p:cNvSpPr>
          <p:nvPr>
            <p:ph idx="1"/>
          </p:nvPr>
        </p:nvSpPr>
        <p:spPr>
          <a:xfrm>
            <a:off x="655320" y="2644518"/>
            <a:ext cx="9013052" cy="3327251"/>
          </a:xfrm>
        </p:spPr>
        <p:txBody>
          <a:bodyPr>
            <a:normAutofit/>
          </a:bodyPr>
          <a:lstStyle/>
          <a:p>
            <a:r>
              <a:rPr lang="en-US" sz="2000"/>
              <a:t>More cohesive web experience.</a:t>
            </a:r>
          </a:p>
          <a:p>
            <a:r>
              <a:rPr lang="en-US" sz="2000"/>
              <a:t>Make responsive website for ease of use.</a:t>
            </a:r>
          </a:p>
          <a:p>
            <a:r>
              <a:rPr lang="en-US" sz="2000"/>
              <a:t>Allow more information to be better organized for customers.</a:t>
            </a:r>
          </a:p>
          <a:p>
            <a:r>
              <a:rPr lang="en-US" sz="2000"/>
              <a:t>Target younger, more adventurous audience as well as more seasoned travelers.</a:t>
            </a:r>
          </a:p>
        </p:txBody>
      </p:sp>
    </p:spTree>
    <p:extLst>
      <p:ext uri="{BB962C8B-B14F-4D97-AF65-F5344CB8AC3E}">
        <p14:creationId xmlns:p14="http://schemas.microsoft.com/office/powerpoint/2010/main" val="76516691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174181-84D2-4CDF-9411-A892F03F2F45}"/>
              </a:ext>
            </a:extLst>
          </p:cNvPr>
          <p:cNvSpPr>
            <a:spLocks noGrp="1"/>
          </p:cNvSpPr>
          <p:nvPr>
            <p:ph type="title"/>
          </p:nvPr>
        </p:nvSpPr>
        <p:spPr>
          <a:xfrm>
            <a:off x="655320" y="365125"/>
            <a:ext cx="9013052" cy="1623312"/>
          </a:xfrm>
        </p:spPr>
        <p:txBody>
          <a:bodyPr anchor="b">
            <a:normAutofit/>
          </a:bodyPr>
          <a:lstStyle/>
          <a:p>
            <a:r>
              <a:rPr lang="en-US" sz="4000" b="1" dirty="0"/>
              <a:t>Project Description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617629-A917-4FA3-BBA0-8C28B0D7757C}"/>
              </a:ext>
            </a:extLst>
          </p:cNvPr>
          <p:cNvSpPr>
            <a:spLocks noGrp="1"/>
          </p:cNvSpPr>
          <p:nvPr>
            <p:ph idx="1"/>
          </p:nvPr>
        </p:nvSpPr>
        <p:spPr>
          <a:xfrm>
            <a:off x="655320" y="2644518"/>
            <a:ext cx="9013052" cy="3327251"/>
          </a:xfrm>
        </p:spPr>
        <p:txBody>
          <a:bodyPr>
            <a:normAutofit/>
          </a:bodyPr>
          <a:lstStyle/>
          <a:p>
            <a:pPr marL="0" indent="0">
              <a:buNone/>
            </a:pPr>
            <a:r>
              <a:rPr lang="en-US" sz="2000"/>
              <a:t>Project redesign will begin by with meeting with client for design ideas and expectations.  From this meeting, low fidelity sketching will be created followed by wireframing of the most favored designs.  After the structure is determined, prototyping with minimal functionality will follow for design style finalization.  Once the design is selected and approved, the product will be prototyped with full functionality for final approval.  From there, the design will be moved to the web design process for creation of a completed web design for publishing.</a:t>
            </a:r>
          </a:p>
        </p:txBody>
      </p:sp>
    </p:spTree>
    <p:extLst>
      <p:ext uri="{BB962C8B-B14F-4D97-AF65-F5344CB8AC3E}">
        <p14:creationId xmlns:p14="http://schemas.microsoft.com/office/powerpoint/2010/main" val="32124910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0CD47D-C963-4CE0-9228-312359D40B5E}"/>
              </a:ext>
            </a:extLst>
          </p:cNvPr>
          <p:cNvSpPr>
            <a:spLocks noGrp="1"/>
          </p:cNvSpPr>
          <p:nvPr>
            <p:ph type="title"/>
          </p:nvPr>
        </p:nvSpPr>
        <p:spPr>
          <a:xfrm>
            <a:off x="655320" y="365125"/>
            <a:ext cx="9013052" cy="1623312"/>
          </a:xfrm>
        </p:spPr>
        <p:txBody>
          <a:bodyPr anchor="b">
            <a:normAutofit/>
          </a:bodyPr>
          <a:lstStyle/>
          <a:p>
            <a:br>
              <a:rPr lang="en-US" sz="4000" dirty="0"/>
            </a:br>
            <a:r>
              <a:rPr lang="en-US" sz="4000" b="1" dirty="0"/>
              <a:t>Flow</a:t>
            </a:r>
            <a:r>
              <a:rPr lang="en-US" sz="4000" dirty="0"/>
              <a:t> </a:t>
            </a:r>
            <a:r>
              <a:rPr lang="en-US" sz="4000" b="1" dirty="0"/>
              <a:t>Chart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ADD1F65-36F8-4020-938B-50360B92F1E8}"/>
              </a:ext>
            </a:extLst>
          </p:cNvPr>
          <p:cNvSpPr txBox="1"/>
          <p:nvPr/>
        </p:nvSpPr>
        <p:spPr>
          <a:xfrm>
            <a:off x="1011242" y="3132643"/>
            <a:ext cx="920337" cy="400110"/>
          </a:xfrm>
          <a:prstGeom prst="rect">
            <a:avLst/>
          </a:prstGeom>
          <a:solidFill>
            <a:schemeClr val="tx1"/>
          </a:solidFill>
          <a:ln>
            <a:solidFill>
              <a:srgbClr val="8C0408"/>
            </a:solidFill>
          </a:ln>
        </p:spPr>
        <p:txBody>
          <a:bodyPr wrap="square" rtlCol="0">
            <a:spAutoFit/>
          </a:bodyPr>
          <a:lstStyle/>
          <a:p>
            <a:pPr algn="ctr"/>
            <a:r>
              <a:rPr lang="en-US" sz="2000" dirty="0">
                <a:solidFill>
                  <a:srgbClr val="283242"/>
                </a:solidFill>
              </a:rPr>
              <a:t>Home</a:t>
            </a:r>
          </a:p>
        </p:txBody>
      </p:sp>
      <p:cxnSp>
        <p:nvCxnSpPr>
          <p:cNvPr id="7" name="Straight Connector 6">
            <a:extLst>
              <a:ext uri="{FF2B5EF4-FFF2-40B4-BE49-F238E27FC236}">
                <a16:creationId xmlns:a16="http://schemas.microsoft.com/office/drawing/2014/main" id="{08C2DC40-5016-4AAF-8DA6-1019870D27FD}"/>
              </a:ext>
            </a:extLst>
          </p:cNvPr>
          <p:cNvCxnSpPr>
            <a:cxnSpLocks/>
            <a:stCxn id="6" idx="3"/>
            <a:endCxn id="12" idx="1"/>
          </p:cNvCxnSpPr>
          <p:nvPr/>
        </p:nvCxnSpPr>
        <p:spPr>
          <a:xfrm>
            <a:off x="1931579" y="3332698"/>
            <a:ext cx="41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A5E211A-4557-4C55-88E1-626A26559517}"/>
              </a:ext>
            </a:extLst>
          </p:cNvPr>
          <p:cNvSpPr txBox="1"/>
          <p:nvPr/>
        </p:nvSpPr>
        <p:spPr>
          <a:xfrm>
            <a:off x="6056204" y="3132643"/>
            <a:ext cx="1177178" cy="400110"/>
          </a:xfrm>
          <a:prstGeom prst="rect">
            <a:avLst/>
          </a:prstGeom>
          <a:solidFill>
            <a:schemeClr val="tx1"/>
          </a:solidFill>
          <a:ln>
            <a:solidFill>
              <a:srgbClr val="8C0408"/>
            </a:solidFill>
          </a:ln>
        </p:spPr>
        <p:txBody>
          <a:bodyPr wrap="square" rtlCol="0">
            <a:spAutoFit/>
          </a:bodyPr>
          <a:lstStyle/>
          <a:p>
            <a:pPr algn="ctr"/>
            <a:r>
              <a:rPr lang="en-US" sz="2000" dirty="0">
                <a:solidFill>
                  <a:srgbClr val="283242"/>
                </a:solidFill>
              </a:rPr>
              <a:t>Cruises</a:t>
            </a:r>
          </a:p>
        </p:txBody>
      </p:sp>
      <p:sp>
        <p:nvSpPr>
          <p:cNvPr id="11" name="TextBox 10">
            <a:extLst>
              <a:ext uri="{FF2B5EF4-FFF2-40B4-BE49-F238E27FC236}">
                <a16:creationId xmlns:a16="http://schemas.microsoft.com/office/drawing/2014/main" id="{9E0AD663-51FC-4912-83EA-CE3492395F2E}"/>
              </a:ext>
            </a:extLst>
          </p:cNvPr>
          <p:cNvSpPr txBox="1"/>
          <p:nvPr/>
        </p:nvSpPr>
        <p:spPr>
          <a:xfrm>
            <a:off x="5937233" y="3789423"/>
            <a:ext cx="1415119" cy="400110"/>
          </a:xfrm>
          <a:prstGeom prst="rect">
            <a:avLst/>
          </a:prstGeom>
          <a:solidFill>
            <a:schemeClr val="tx1"/>
          </a:solidFill>
          <a:ln>
            <a:solidFill>
              <a:srgbClr val="8C0408"/>
            </a:solidFill>
          </a:ln>
        </p:spPr>
        <p:txBody>
          <a:bodyPr wrap="square" rtlCol="0">
            <a:spAutoFit/>
          </a:bodyPr>
          <a:lstStyle/>
          <a:p>
            <a:pPr algn="ctr"/>
            <a:r>
              <a:rPr lang="en-US" sz="2000" dirty="0">
                <a:solidFill>
                  <a:srgbClr val="283242"/>
                </a:solidFill>
              </a:rPr>
              <a:t>Cruise Lines</a:t>
            </a:r>
          </a:p>
        </p:txBody>
      </p:sp>
      <p:sp>
        <p:nvSpPr>
          <p:cNvPr id="12" name="TextBox 11">
            <a:extLst>
              <a:ext uri="{FF2B5EF4-FFF2-40B4-BE49-F238E27FC236}">
                <a16:creationId xmlns:a16="http://schemas.microsoft.com/office/drawing/2014/main" id="{FAE3D68E-02A5-4034-B63D-935D74B18DAB}"/>
              </a:ext>
            </a:extLst>
          </p:cNvPr>
          <p:cNvSpPr txBox="1"/>
          <p:nvPr/>
        </p:nvSpPr>
        <p:spPr>
          <a:xfrm>
            <a:off x="2345635" y="3132643"/>
            <a:ext cx="1588270" cy="400110"/>
          </a:xfrm>
          <a:prstGeom prst="rect">
            <a:avLst/>
          </a:prstGeom>
          <a:solidFill>
            <a:schemeClr val="tx1"/>
          </a:solidFill>
          <a:ln>
            <a:solidFill>
              <a:srgbClr val="8C0408"/>
            </a:solidFill>
          </a:ln>
        </p:spPr>
        <p:txBody>
          <a:bodyPr wrap="square" rtlCol="0">
            <a:spAutoFit/>
          </a:bodyPr>
          <a:lstStyle/>
          <a:p>
            <a:pPr algn="ctr"/>
            <a:r>
              <a:rPr lang="en-US" sz="2000" dirty="0">
                <a:solidFill>
                  <a:srgbClr val="283242"/>
                </a:solidFill>
              </a:rPr>
              <a:t>Destinations</a:t>
            </a:r>
          </a:p>
        </p:txBody>
      </p:sp>
      <p:sp>
        <p:nvSpPr>
          <p:cNvPr id="13" name="TextBox 12">
            <a:extLst>
              <a:ext uri="{FF2B5EF4-FFF2-40B4-BE49-F238E27FC236}">
                <a16:creationId xmlns:a16="http://schemas.microsoft.com/office/drawing/2014/main" id="{EAA02603-A5AB-4AB7-A2C0-0C009B6A5266}"/>
              </a:ext>
            </a:extLst>
          </p:cNvPr>
          <p:cNvSpPr txBox="1"/>
          <p:nvPr/>
        </p:nvSpPr>
        <p:spPr>
          <a:xfrm>
            <a:off x="4357772" y="2978755"/>
            <a:ext cx="1148512" cy="707886"/>
          </a:xfrm>
          <a:prstGeom prst="rect">
            <a:avLst/>
          </a:prstGeom>
          <a:solidFill>
            <a:schemeClr val="tx1"/>
          </a:solidFill>
          <a:ln>
            <a:solidFill>
              <a:srgbClr val="8C0408"/>
            </a:solidFill>
          </a:ln>
        </p:spPr>
        <p:txBody>
          <a:bodyPr wrap="square" rtlCol="0">
            <a:spAutoFit/>
          </a:bodyPr>
          <a:lstStyle/>
          <a:p>
            <a:pPr algn="ctr"/>
            <a:r>
              <a:rPr lang="en-US" sz="2000" dirty="0">
                <a:solidFill>
                  <a:srgbClr val="283242"/>
                </a:solidFill>
              </a:rPr>
              <a:t>Travel Packages</a:t>
            </a:r>
          </a:p>
        </p:txBody>
      </p:sp>
      <p:sp>
        <p:nvSpPr>
          <p:cNvPr id="14" name="TextBox 13">
            <a:extLst>
              <a:ext uri="{FF2B5EF4-FFF2-40B4-BE49-F238E27FC236}">
                <a16:creationId xmlns:a16="http://schemas.microsoft.com/office/drawing/2014/main" id="{5DCE3B00-A382-454D-9C30-557339827E01}"/>
              </a:ext>
            </a:extLst>
          </p:cNvPr>
          <p:cNvSpPr txBox="1"/>
          <p:nvPr/>
        </p:nvSpPr>
        <p:spPr>
          <a:xfrm>
            <a:off x="7625886" y="3132643"/>
            <a:ext cx="1369808" cy="400110"/>
          </a:xfrm>
          <a:prstGeom prst="rect">
            <a:avLst/>
          </a:prstGeom>
          <a:solidFill>
            <a:schemeClr val="tx1"/>
          </a:solidFill>
          <a:ln>
            <a:solidFill>
              <a:srgbClr val="8C0408"/>
            </a:solidFill>
          </a:ln>
        </p:spPr>
        <p:txBody>
          <a:bodyPr wrap="square" rtlCol="0">
            <a:spAutoFit/>
          </a:bodyPr>
          <a:lstStyle/>
          <a:p>
            <a:pPr algn="ctr"/>
            <a:r>
              <a:rPr lang="en-US" sz="2000" dirty="0">
                <a:solidFill>
                  <a:srgbClr val="283242"/>
                </a:solidFill>
              </a:rPr>
              <a:t>Our Team</a:t>
            </a:r>
          </a:p>
        </p:txBody>
      </p:sp>
      <p:cxnSp>
        <p:nvCxnSpPr>
          <p:cNvPr id="15" name="Straight Connector 14">
            <a:extLst>
              <a:ext uri="{FF2B5EF4-FFF2-40B4-BE49-F238E27FC236}">
                <a16:creationId xmlns:a16="http://schemas.microsoft.com/office/drawing/2014/main" id="{BAA7E091-6D24-473B-8854-1D8EB5684DDF}"/>
              </a:ext>
            </a:extLst>
          </p:cNvPr>
          <p:cNvCxnSpPr>
            <a:cxnSpLocks/>
            <a:stCxn id="12" idx="3"/>
            <a:endCxn id="13" idx="1"/>
          </p:cNvCxnSpPr>
          <p:nvPr/>
        </p:nvCxnSpPr>
        <p:spPr>
          <a:xfrm>
            <a:off x="3933905" y="3332698"/>
            <a:ext cx="423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832841-E9B1-4806-A0A1-F1591B8D927C}"/>
              </a:ext>
            </a:extLst>
          </p:cNvPr>
          <p:cNvCxnSpPr>
            <a:cxnSpLocks/>
            <a:stCxn id="13" idx="3"/>
            <a:endCxn id="9" idx="1"/>
          </p:cNvCxnSpPr>
          <p:nvPr/>
        </p:nvCxnSpPr>
        <p:spPr>
          <a:xfrm>
            <a:off x="5506284" y="3332698"/>
            <a:ext cx="5499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FD9894B-65A4-4EC2-9305-567DD52EA1B7}"/>
              </a:ext>
            </a:extLst>
          </p:cNvPr>
          <p:cNvCxnSpPr>
            <a:cxnSpLocks/>
            <a:stCxn id="9" idx="3"/>
            <a:endCxn id="14" idx="1"/>
          </p:cNvCxnSpPr>
          <p:nvPr/>
        </p:nvCxnSpPr>
        <p:spPr>
          <a:xfrm>
            <a:off x="7233382" y="3332698"/>
            <a:ext cx="3925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6865F90-1474-463B-ACA9-2ED33FCD6D5D}"/>
              </a:ext>
            </a:extLst>
          </p:cNvPr>
          <p:cNvCxnSpPr>
            <a:cxnSpLocks/>
            <a:stCxn id="9" idx="2"/>
            <a:endCxn id="11" idx="0"/>
          </p:cNvCxnSpPr>
          <p:nvPr/>
        </p:nvCxnSpPr>
        <p:spPr>
          <a:xfrm>
            <a:off x="6644793" y="3532753"/>
            <a:ext cx="0" cy="256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6F08799-F10B-4743-AA7E-314E16535484}"/>
              </a:ext>
            </a:extLst>
          </p:cNvPr>
          <p:cNvSpPr txBox="1"/>
          <p:nvPr/>
        </p:nvSpPr>
        <p:spPr>
          <a:xfrm>
            <a:off x="7625886" y="4963702"/>
            <a:ext cx="1369808" cy="400110"/>
          </a:xfrm>
          <a:prstGeom prst="rect">
            <a:avLst/>
          </a:prstGeom>
          <a:solidFill>
            <a:schemeClr val="tx1"/>
          </a:solidFill>
          <a:ln>
            <a:solidFill>
              <a:srgbClr val="8C0408"/>
            </a:solidFill>
          </a:ln>
        </p:spPr>
        <p:txBody>
          <a:bodyPr wrap="square" rtlCol="0">
            <a:spAutoFit/>
          </a:bodyPr>
          <a:lstStyle/>
          <a:p>
            <a:pPr algn="ctr"/>
            <a:r>
              <a:rPr lang="en-US" sz="2000" dirty="0">
                <a:solidFill>
                  <a:srgbClr val="283242"/>
                </a:solidFill>
              </a:rPr>
              <a:t>Contact Us</a:t>
            </a:r>
          </a:p>
        </p:txBody>
      </p:sp>
      <p:cxnSp>
        <p:nvCxnSpPr>
          <p:cNvPr id="20" name="Straight Connector 19">
            <a:extLst>
              <a:ext uri="{FF2B5EF4-FFF2-40B4-BE49-F238E27FC236}">
                <a16:creationId xmlns:a16="http://schemas.microsoft.com/office/drawing/2014/main" id="{1288469E-6363-487F-9D85-B6A13CB7B053}"/>
              </a:ext>
            </a:extLst>
          </p:cNvPr>
          <p:cNvCxnSpPr>
            <a:cxnSpLocks/>
            <a:stCxn id="19" idx="0"/>
            <a:endCxn id="14" idx="2"/>
          </p:cNvCxnSpPr>
          <p:nvPr/>
        </p:nvCxnSpPr>
        <p:spPr>
          <a:xfrm flipV="1">
            <a:off x="8310790" y="3532753"/>
            <a:ext cx="0" cy="1430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2FD1D9D-0F78-4D4D-9E59-10010688FA84}"/>
              </a:ext>
            </a:extLst>
          </p:cNvPr>
          <p:cNvCxnSpPr>
            <a:stCxn id="19" idx="1"/>
            <a:endCxn id="6" idx="2"/>
          </p:cNvCxnSpPr>
          <p:nvPr/>
        </p:nvCxnSpPr>
        <p:spPr>
          <a:xfrm rot="10800000">
            <a:off x="1471412" y="3532753"/>
            <a:ext cx="6154475" cy="163100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51552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D0F20F-290C-4AF5-B876-B0C81F3C30C4}"/>
              </a:ext>
            </a:extLst>
          </p:cNvPr>
          <p:cNvSpPr/>
          <p:nvPr/>
        </p:nvSpPr>
        <p:spPr>
          <a:xfrm>
            <a:off x="763661" y="4625788"/>
            <a:ext cx="4609923" cy="125843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D29351-AB99-4896-8DC8-A853B9A3B181}"/>
              </a:ext>
            </a:extLst>
          </p:cNvPr>
          <p:cNvSpPr>
            <a:spLocks noGrp="1"/>
          </p:cNvSpPr>
          <p:nvPr>
            <p:ph type="title"/>
          </p:nvPr>
        </p:nvSpPr>
        <p:spPr>
          <a:xfrm>
            <a:off x="655320" y="365125"/>
            <a:ext cx="9013052" cy="1623312"/>
          </a:xfrm>
        </p:spPr>
        <p:txBody>
          <a:bodyPr anchor="b">
            <a:normAutofit/>
          </a:bodyPr>
          <a:lstStyle/>
          <a:p>
            <a:r>
              <a:rPr lang="en-US" sz="4000" b="1" dirty="0"/>
              <a:t>Theming, Color and Typography</a:t>
            </a:r>
            <a:endParaRPr lang="en-US" sz="4000" dirty="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E7426E-6349-4BBE-945B-4634C6E60624}"/>
              </a:ext>
            </a:extLst>
          </p:cNvPr>
          <p:cNvSpPr>
            <a:spLocks noGrp="1"/>
          </p:cNvSpPr>
          <p:nvPr>
            <p:ph idx="1"/>
          </p:nvPr>
        </p:nvSpPr>
        <p:spPr>
          <a:xfrm>
            <a:off x="655320" y="2644518"/>
            <a:ext cx="9013052" cy="3327251"/>
          </a:xfrm>
        </p:spPr>
        <p:txBody>
          <a:bodyPr>
            <a:normAutofit/>
          </a:bodyPr>
          <a:lstStyle/>
          <a:p>
            <a:pPr marL="0" indent="0">
              <a:buNone/>
            </a:pPr>
            <a:r>
              <a:rPr lang="en-US" sz="2000" b="1" u="sng" dirty="0"/>
              <a:t>Fonts:</a:t>
            </a:r>
          </a:p>
          <a:p>
            <a:pPr marL="0" indent="0">
              <a:buNone/>
            </a:pPr>
            <a:r>
              <a:rPr lang="en-US" sz="2000" dirty="0">
                <a:latin typeface="Futura"/>
              </a:rPr>
              <a:t>Futura</a:t>
            </a:r>
          </a:p>
          <a:p>
            <a:pPr marL="0" indent="0">
              <a:buNone/>
            </a:pPr>
            <a:r>
              <a:rPr lang="en-US" sz="2000" b="1" dirty="0">
                <a:latin typeface="Papyrus" panose="03070502060502030205" pitchFamily="66" charset="0"/>
              </a:rPr>
              <a:t>Papyrus</a:t>
            </a:r>
          </a:p>
          <a:p>
            <a:pPr marL="0" indent="0">
              <a:buNone/>
            </a:pPr>
            <a:endParaRPr lang="en-US" sz="2000" b="1" u="sng" dirty="0"/>
          </a:p>
          <a:p>
            <a:pPr marL="0" indent="0">
              <a:buNone/>
            </a:pPr>
            <a:r>
              <a:rPr lang="en-US" sz="2000" b="1" u="sng" dirty="0"/>
              <a:t>Colors:</a:t>
            </a:r>
            <a:r>
              <a:rPr lang="en-US" sz="2000" dirty="0">
                <a:latin typeface="Futura"/>
              </a:rPr>
              <a:t>  </a:t>
            </a:r>
          </a:p>
          <a:p>
            <a:endParaRPr lang="en-US" sz="2000" dirty="0"/>
          </a:p>
        </p:txBody>
      </p:sp>
      <p:sp>
        <p:nvSpPr>
          <p:cNvPr id="6" name="Rectangle 5">
            <a:extLst>
              <a:ext uri="{FF2B5EF4-FFF2-40B4-BE49-F238E27FC236}">
                <a16:creationId xmlns:a16="http://schemas.microsoft.com/office/drawing/2014/main" id="{C4C0BAD6-8E03-4DE0-9EA4-BA9E50960B90}"/>
              </a:ext>
            </a:extLst>
          </p:cNvPr>
          <p:cNvSpPr/>
          <p:nvPr/>
        </p:nvSpPr>
        <p:spPr>
          <a:xfrm>
            <a:off x="900526" y="4787074"/>
            <a:ext cx="694707" cy="653143"/>
          </a:xfrm>
          <a:prstGeom prst="rect">
            <a:avLst/>
          </a:prstGeom>
          <a:solidFill>
            <a:srgbClr val="8C04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C5B0543-966F-4AC7-9D2C-D614B8C96F53}"/>
              </a:ext>
            </a:extLst>
          </p:cNvPr>
          <p:cNvSpPr/>
          <p:nvPr/>
        </p:nvSpPr>
        <p:spPr>
          <a:xfrm>
            <a:off x="2666934" y="4786979"/>
            <a:ext cx="694707" cy="6531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E97190B-D98A-4083-B3DC-ACC3B5C41D92}"/>
              </a:ext>
            </a:extLst>
          </p:cNvPr>
          <p:cNvSpPr/>
          <p:nvPr/>
        </p:nvSpPr>
        <p:spPr>
          <a:xfrm>
            <a:off x="4433342" y="4786978"/>
            <a:ext cx="694707" cy="653143"/>
          </a:xfrm>
          <a:prstGeom prst="rect">
            <a:avLst/>
          </a:prstGeom>
          <a:solidFill>
            <a:srgbClr val="2832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6B0AED2-CA2D-4E6D-AA41-A7417D039DBA}"/>
              </a:ext>
            </a:extLst>
          </p:cNvPr>
          <p:cNvSpPr/>
          <p:nvPr/>
        </p:nvSpPr>
        <p:spPr>
          <a:xfrm>
            <a:off x="3550138" y="4786979"/>
            <a:ext cx="694707" cy="653143"/>
          </a:xfrm>
          <a:prstGeom prst="rect">
            <a:avLst/>
          </a:prstGeom>
          <a:solidFill>
            <a:srgbClr val="8730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7231BCB-3B18-4DAA-AE8E-D6F7D6DCE591}"/>
              </a:ext>
            </a:extLst>
          </p:cNvPr>
          <p:cNvSpPr/>
          <p:nvPr/>
        </p:nvSpPr>
        <p:spPr>
          <a:xfrm>
            <a:off x="1783730" y="4786979"/>
            <a:ext cx="694707" cy="653143"/>
          </a:xfrm>
          <a:prstGeom prst="rect">
            <a:avLst/>
          </a:prstGeom>
          <a:solidFill>
            <a:srgbClr val="6D8E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A0E2D41-8B81-4F38-9298-1CBA75A979AA}"/>
              </a:ext>
            </a:extLst>
          </p:cNvPr>
          <p:cNvSpPr txBox="1"/>
          <p:nvPr/>
        </p:nvSpPr>
        <p:spPr>
          <a:xfrm>
            <a:off x="763661" y="5440121"/>
            <a:ext cx="914401" cy="400110"/>
          </a:xfrm>
          <a:prstGeom prst="rect">
            <a:avLst/>
          </a:prstGeom>
          <a:noFill/>
        </p:spPr>
        <p:txBody>
          <a:bodyPr wrap="square" rtlCol="0">
            <a:spAutoFit/>
          </a:bodyPr>
          <a:lstStyle/>
          <a:p>
            <a:pPr algn="ctr"/>
            <a:r>
              <a:rPr lang="en-US" sz="1000" dirty="0">
                <a:solidFill>
                  <a:srgbClr val="283242"/>
                </a:solidFill>
              </a:rPr>
              <a:t>#8C0408 </a:t>
            </a:r>
          </a:p>
          <a:p>
            <a:pPr algn="ctr"/>
            <a:r>
              <a:rPr lang="en-US" sz="1000" dirty="0">
                <a:solidFill>
                  <a:srgbClr val="283242"/>
                </a:solidFill>
              </a:rPr>
              <a:t>Sangria</a:t>
            </a:r>
          </a:p>
        </p:txBody>
      </p:sp>
      <p:sp>
        <p:nvSpPr>
          <p:cNvPr id="14" name="TextBox 13">
            <a:extLst>
              <a:ext uri="{FF2B5EF4-FFF2-40B4-BE49-F238E27FC236}">
                <a16:creationId xmlns:a16="http://schemas.microsoft.com/office/drawing/2014/main" id="{7798A54D-AD06-4F6C-8C93-87A65C631597}"/>
              </a:ext>
            </a:extLst>
          </p:cNvPr>
          <p:cNvSpPr txBox="1"/>
          <p:nvPr/>
        </p:nvSpPr>
        <p:spPr>
          <a:xfrm>
            <a:off x="2556342" y="5440121"/>
            <a:ext cx="914401" cy="400110"/>
          </a:xfrm>
          <a:prstGeom prst="rect">
            <a:avLst/>
          </a:prstGeom>
          <a:noFill/>
        </p:spPr>
        <p:txBody>
          <a:bodyPr wrap="square" rtlCol="0">
            <a:spAutoFit/>
          </a:bodyPr>
          <a:lstStyle/>
          <a:p>
            <a:pPr algn="ctr"/>
            <a:r>
              <a:rPr lang="en-US" sz="1000" dirty="0">
                <a:solidFill>
                  <a:srgbClr val="283242"/>
                </a:solidFill>
              </a:rPr>
              <a:t>#FFFFFF</a:t>
            </a:r>
          </a:p>
          <a:p>
            <a:pPr algn="ctr"/>
            <a:r>
              <a:rPr lang="en-US" sz="1000" dirty="0">
                <a:solidFill>
                  <a:srgbClr val="283242"/>
                </a:solidFill>
              </a:rPr>
              <a:t>White</a:t>
            </a:r>
          </a:p>
        </p:txBody>
      </p:sp>
      <p:sp>
        <p:nvSpPr>
          <p:cNvPr id="15" name="TextBox 14">
            <a:extLst>
              <a:ext uri="{FF2B5EF4-FFF2-40B4-BE49-F238E27FC236}">
                <a16:creationId xmlns:a16="http://schemas.microsoft.com/office/drawing/2014/main" id="{3B109072-ECB0-496D-9A1F-EADA26ED990C}"/>
              </a:ext>
            </a:extLst>
          </p:cNvPr>
          <p:cNvSpPr txBox="1"/>
          <p:nvPr/>
        </p:nvSpPr>
        <p:spPr>
          <a:xfrm>
            <a:off x="4323494" y="5440121"/>
            <a:ext cx="914401" cy="400110"/>
          </a:xfrm>
          <a:prstGeom prst="rect">
            <a:avLst/>
          </a:prstGeom>
          <a:noFill/>
        </p:spPr>
        <p:txBody>
          <a:bodyPr wrap="square" rtlCol="0">
            <a:spAutoFit/>
          </a:bodyPr>
          <a:lstStyle/>
          <a:p>
            <a:pPr algn="ctr"/>
            <a:r>
              <a:rPr lang="en-US" sz="1000" dirty="0">
                <a:solidFill>
                  <a:srgbClr val="283242"/>
                </a:solidFill>
              </a:rPr>
              <a:t>#283242 </a:t>
            </a:r>
          </a:p>
          <a:p>
            <a:pPr algn="ctr"/>
            <a:r>
              <a:rPr lang="en-US" sz="1000" dirty="0">
                <a:solidFill>
                  <a:srgbClr val="283242"/>
                </a:solidFill>
              </a:rPr>
              <a:t>Navy</a:t>
            </a:r>
          </a:p>
        </p:txBody>
      </p:sp>
      <p:sp>
        <p:nvSpPr>
          <p:cNvPr id="16" name="TextBox 15">
            <a:extLst>
              <a:ext uri="{FF2B5EF4-FFF2-40B4-BE49-F238E27FC236}">
                <a16:creationId xmlns:a16="http://schemas.microsoft.com/office/drawing/2014/main" id="{6DD87D71-5860-42F8-BA7C-911AEDCF7ACE}"/>
              </a:ext>
            </a:extLst>
          </p:cNvPr>
          <p:cNvSpPr txBox="1"/>
          <p:nvPr/>
        </p:nvSpPr>
        <p:spPr>
          <a:xfrm>
            <a:off x="3440290" y="5440121"/>
            <a:ext cx="914401" cy="400110"/>
          </a:xfrm>
          <a:prstGeom prst="rect">
            <a:avLst/>
          </a:prstGeom>
          <a:noFill/>
        </p:spPr>
        <p:txBody>
          <a:bodyPr wrap="square" rtlCol="0">
            <a:spAutoFit/>
          </a:bodyPr>
          <a:lstStyle/>
          <a:p>
            <a:pPr algn="ctr"/>
            <a:r>
              <a:rPr lang="en-US" sz="1000" dirty="0">
                <a:solidFill>
                  <a:srgbClr val="283242"/>
                </a:solidFill>
              </a:rPr>
              <a:t>#873022</a:t>
            </a:r>
          </a:p>
          <a:p>
            <a:pPr algn="ctr"/>
            <a:r>
              <a:rPr lang="en-US" sz="1000" dirty="0">
                <a:solidFill>
                  <a:srgbClr val="283242"/>
                </a:solidFill>
              </a:rPr>
              <a:t>Burnt Orange</a:t>
            </a:r>
          </a:p>
        </p:txBody>
      </p:sp>
      <p:sp>
        <p:nvSpPr>
          <p:cNvPr id="17" name="TextBox 16">
            <a:extLst>
              <a:ext uri="{FF2B5EF4-FFF2-40B4-BE49-F238E27FC236}">
                <a16:creationId xmlns:a16="http://schemas.microsoft.com/office/drawing/2014/main" id="{95350FD6-3A58-493B-82B5-9AD2F29D1C2A}"/>
              </a:ext>
            </a:extLst>
          </p:cNvPr>
          <p:cNvSpPr txBox="1"/>
          <p:nvPr/>
        </p:nvSpPr>
        <p:spPr>
          <a:xfrm>
            <a:off x="1633315" y="5440121"/>
            <a:ext cx="995538" cy="400110"/>
          </a:xfrm>
          <a:prstGeom prst="rect">
            <a:avLst/>
          </a:prstGeom>
          <a:noFill/>
        </p:spPr>
        <p:txBody>
          <a:bodyPr wrap="square" rtlCol="0">
            <a:spAutoFit/>
          </a:bodyPr>
          <a:lstStyle/>
          <a:p>
            <a:pPr algn="ctr"/>
            <a:r>
              <a:rPr lang="en-US" sz="1000" dirty="0">
                <a:solidFill>
                  <a:srgbClr val="283242"/>
                </a:solidFill>
              </a:rPr>
              <a:t>#6D8EA5 </a:t>
            </a:r>
          </a:p>
          <a:p>
            <a:pPr algn="ctr"/>
            <a:r>
              <a:rPr lang="en-US" sz="1000" dirty="0">
                <a:solidFill>
                  <a:srgbClr val="283242"/>
                </a:solidFill>
              </a:rPr>
              <a:t>Dusty Blue</a:t>
            </a:r>
          </a:p>
        </p:txBody>
      </p:sp>
    </p:spTree>
    <p:extLst>
      <p:ext uri="{BB962C8B-B14F-4D97-AF65-F5344CB8AC3E}">
        <p14:creationId xmlns:p14="http://schemas.microsoft.com/office/powerpoint/2010/main" val="38460742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FAA836-9A1B-473D-BA2B-570ED8A7CDED}"/>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a:solidFill>
                  <a:srgbClr val="FFFFFF"/>
                </a:solidFill>
              </a:rPr>
              <a:t>Wireframes</a:t>
            </a:r>
          </a:p>
        </p:txBody>
      </p:sp>
      <p:pic>
        <p:nvPicPr>
          <p:cNvPr id="4" name="Picture 3" descr="A screenshot of a computer&#10;&#10;Description automatically generated">
            <a:extLst>
              <a:ext uri="{FF2B5EF4-FFF2-40B4-BE49-F238E27FC236}">
                <a16:creationId xmlns:a16="http://schemas.microsoft.com/office/drawing/2014/main" id="{1E7339A9-D266-48B1-B82A-898AF011A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663" y="307731"/>
            <a:ext cx="2248671" cy="3997637"/>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E903696C-DFEF-4D98-836C-800D543AD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043" y="765255"/>
            <a:ext cx="5455917" cy="3082589"/>
          </a:xfrm>
          <a:prstGeom prst="rect">
            <a:avLst/>
          </a:prstGeom>
        </p:spPr>
      </p:pic>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53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FAA836-9A1B-473D-BA2B-570ED8A7CDED}"/>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b="1">
                <a:solidFill>
                  <a:srgbClr val="FFFFFF"/>
                </a:solidFill>
              </a:rPr>
              <a:t>Wireframes</a:t>
            </a:r>
          </a:p>
        </p:txBody>
      </p:sp>
      <p:pic>
        <p:nvPicPr>
          <p:cNvPr id="7" name="Picture 6" descr="A screenshot of a social media post&#10;&#10;Description automatically generated">
            <a:extLst>
              <a:ext uri="{FF2B5EF4-FFF2-40B4-BE49-F238E27FC236}">
                <a16:creationId xmlns:a16="http://schemas.microsoft.com/office/drawing/2014/main" id="{DD7941F8-57DB-47A0-B112-BDADED375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663" y="307731"/>
            <a:ext cx="2248671" cy="3997637"/>
          </a:xfrm>
          <a:prstGeom prst="rect">
            <a:avLst/>
          </a:prstGeom>
        </p:spPr>
      </p:pic>
      <p:pic>
        <p:nvPicPr>
          <p:cNvPr id="10" name="Picture 9">
            <a:extLst>
              <a:ext uri="{FF2B5EF4-FFF2-40B4-BE49-F238E27FC236}">
                <a16:creationId xmlns:a16="http://schemas.microsoft.com/office/drawing/2014/main" id="{F7B1F0D0-EF46-4EC0-B039-C2331B8D3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043" y="772072"/>
            <a:ext cx="5455917" cy="3068954"/>
          </a:xfrm>
          <a:prstGeom prst="rect">
            <a:avLst/>
          </a:prstGeom>
        </p:spPr>
      </p:pic>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710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237</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Futura</vt:lpstr>
      <vt:lpstr>Papyrus</vt:lpstr>
      <vt:lpstr>Office Theme</vt:lpstr>
      <vt:lpstr>Destinations by Ellen</vt:lpstr>
      <vt:lpstr>Objective</vt:lpstr>
      <vt:lpstr>Target Audience</vt:lpstr>
      <vt:lpstr>Expected Outcome/Benefits</vt:lpstr>
      <vt:lpstr>Project Description</vt:lpstr>
      <vt:lpstr> Flow Chart</vt:lpstr>
      <vt:lpstr>Theming, Color and Typography</vt:lpstr>
      <vt:lpstr>Wireframes</vt:lpstr>
      <vt:lpstr>Wireframes</vt:lpstr>
      <vt:lpstr>Prototypes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Destinations by Ellen</dc:title>
  <dc:creator>Brian Price</dc:creator>
  <cp:lastModifiedBy>Brian Price</cp:lastModifiedBy>
  <cp:revision>2</cp:revision>
  <dcterms:created xsi:type="dcterms:W3CDTF">2019-03-17T18:37:16Z</dcterms:created>
  <dcterms:modified xsi:type="dcterms:W3CDTF">2019-03-17T18:49:16Z</dcterms:modified>
</cp:coreProperties>
</file>