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934806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marR="0" indent="-6985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Font typeface="Open Sans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mailto:bprodoehl@connectify.me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mailto:bprodoehl@connectify.me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888490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Using Docker in Production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541003" x="685800"/>
            <a:ext cy="1221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Brian Prodoehl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CTO, Connectify</a:t>
            </a:r>
          </a:p>
          <a:p>
            <a:pPr algn="ctr" rtl="0" lvl="0">
              <a:spcBef>
                <a:spcPts val="0"/>
              </a:spcBef>
              <a:buNone/>
            </a:pPr>
            <a:r>
              <a:rPr u="sng" sz="1400" lang="en">
                <a:solidFill>
                  <a:srgbClr val="000000"/>
                </a:solidFill>
                <a:hlinkClick r:id="rId3"/>
              </a:rPr>
              <a:t>bprodoehl@connectify.me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@BrianProdoehl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Slides at https://github.com/bprodoehl/DevOpsMeetup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Docker?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 source project to bring containers to the Linux mainstream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Docker Engine</a:t>
            </a:r>
            <a:r>
              <a:rPr lang="en"/>
              <a:t> - runtime and packaging tool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Docker Hub</a:t>
            </a:r>
            <a:r>
              <a:rPr lang="en"/>
              <a:t> - cloud service for storing and sharing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</a:t>
            </a:r>
            <a:r>
              <a:rPr lang="en"/>
              <a:t>a container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container is</a:t>
            </a:r>
            <a:r>
              <a:rPr lang="en"/>
              <a:t> 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bundle</a:t>
            </a:r>
            <a:r>
              <a:rPr lang="en"/>
              <a:t> of software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 its dependencies, that runs isolated from other things on the host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Many of the benefits of virtualization, but runs on the host's kernel, so it is fast and lean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</a:t>
            </a:r>
            <a:r>
              <a:rPr lang="en"/>
              <a:t>a container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container can be as simple as just holding files used by other containers…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or as complex as a full LAMP stack (and beyond)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Boot2Docker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621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Docker is still Linux-only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Boot2Docker packages up VirtualBox, a lightweight Linux VM, and a simple CLI to bring Docker to OS X and Windows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the Dockerfile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17415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Dockerfile is used to define a container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045075" x="498225"/>
            <a:ext cy="1603199" cx="80450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FROM ubuntu:14.04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RUN apt-get update &amp;&amp; apt-get install -y nginx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RUN echo "daemon off;" &gt;&gt; /etc/nginx/nginx.conf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CMD /usr/sbin/nginx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building a container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1504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Docker Engine reads a Dockerfile and creates a container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2705100" x="498225"/>
            <a:ext cy="2139599" cx="80450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docker build -t example1 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Sending build context to Docker daemon  2.56 kB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Sending build context to Docker daemon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Step 0 : FROM ubuntu:14.04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---&gt; 96864a7d2df3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Step 1 : RUN apt-get update &amp;&amp; apt-get install -y nginx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layers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621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container is comprised of multiple filesystem layers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rebuilding or downloading after changing a Dockerfile can leverage cached layers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different (but similar) containers can share the same base layers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Basics: exposing ports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621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Define which ports should be exposed in the Dockerfile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At runtime, specify manual mapping of host port -&gt; container port, or let Docker do it dynamically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59" x="457200"/>
            <a:ext cy="4711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Why did we choose Docker?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Docker?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provides a consistent interface on top of very different hosting providers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What do we do?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1625" x="457200"/>
            <a:ext cy="3724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"/>
              <a:t>We make consumer-oriented networking software that makes complex things easy.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</a:t>
            </a:r>
            <a:r>
              <a:rPr lang="en"/>
              <a:t>y Docker?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Just need Ubuntu and SSH, with Docker installed on top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Spin up, tear down and deploy new application servers without relying on hosting provider API - no provider lock</a:t>
            </a:r>
            <a:r>
              <a:rPr lang="en"/>
              <a:t>-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</a:t>
            </a:r>
            <a:r>
              <a:rPr lang="en"/>
              <a:t>y Docker?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Easily decentralize, and push as much of our backend out to the edge as we like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Very easy to deploy different server processes to hosts wherever we need them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Mix-and-match processes on any given host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</a:t>
            </a:r>
            <a:r>
              <a:rPr lang="en"/>
              <a:t>y Docker?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Docker enables us to upgrade a stateful C++ daemon without interrupting our customers.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59" x="457200"/>
            <a:ext cy="4711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10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Lessons Learned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#1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Use a "lightweight virtual machine" container model </a:t>
            </a:r>
            <a:r>
              <a:rPr b="1" sz="3600" lang="en">
                <a:latin typeface="Open Sans"/>
                <a:ea typeface="Open Sans"/>
                <a:cs typeface="Open Sans"/>
                <a:sym typeface="Open Sans"/>
              </a:rPr>
              <a:t>where it makes sense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Single process per container can lead to needless complexity with no gain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There are many ways to run multiple processes in a container. Some are better than others.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Example: nginx + syslog + cron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 #1: single process per container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 #2: script to kick off all three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Approach #3: init daemon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Approach #1: single process per container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One container runs nginx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rsyslogd in another container, or on the host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cron in another container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Problems with Approach #1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Pretty high complexity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You're assuming things about the host environment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need to export volumes so syslog and cron can do their job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200150" x="457200"/>
            <a:ext cy="16953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Approach #2: script to kick off all three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Container's command is a shell script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2895450" x="457200"/>
            <a:ext cy="1847699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/usr/sbin/cron &amp;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/usr/sbin/rsyslogd &amp;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/usr/sbin/nginx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y="219800" x="457200"/>
            <a:ext cy="4706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4800" lang="en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It should be easy to share the Internet from your PC to all your devices.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Problems with Approach #2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if a process crashes?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It's easy to outgrow this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200150" x="457200"/>
            <a:ext cy="36698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Approach #3: use an init daemon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Container's command is an init daemon (runit, supervisord, whatever you like)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tell the init daemon what services to run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#1 - Lightweight VMs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Advantages of an init daemon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Processes can be restarted if they crash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Modular, lends itself to cookbook-style code sharing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#1 - Lightweight VMs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baseimage-docker from Phusion is a great starting point for lightweight-VM style containers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#2 - Service Discovery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A 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ood service discovery system is a must!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#2 - Service Discovery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is easy to lose track of what is running where.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Manual port mappings can get unwieldy, and dynamic port mappings can be difficult to sort out.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#2 - Service Discovery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need something to let your services advertise themselves as online.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Stable solutions available for this now: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etcd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discoverd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#3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Configuration management is a must!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#3 - Configuration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Docker is not a replacement for Chef, </a:t>
            </a:r>
            <a:r>
              <a:rPr lang="en"/>
              <a:t>Puppet,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 Ansible. They work well together!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#3 - Configuration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You can pass in configuration numerous ways: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etcd, Consul, and friends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 container creation time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 run time, by passing in environment variables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Connectify Hotspot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5917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Turns your PC into a Wi-Fi </a:t>
            </a:r>
            <a:r>
              <a:rPr sz="3600" lang="en"/>
              <a:t>H</a:t>
            </a: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otspot</a:t>
            </a:r>
          </a:p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	&gt;65 Million installs</a:t>
            </a:r>
          </a:p>
          <a:p>
            <a:pPr rtl="0" lvl="0">
              <a:spcBef>
                <a:spcPts val="0"/>
              </a:spcBef>
              <a:buNone/>
            </a:pPr>
            <a:r>
              <a:rPr sz="3600" lang="en">
                <a:latin typeface="Open Sans"/>
                <a:ea typeface="Open Sans"/>
                <a:cs typeface="Open Sans"/>
                <a:sym typeface="Open Sans"/>
              </a:rPr>
              <a:t>	&gt;500 Million hotspots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99850" x="6153150"/>
            <a:ext cy="2851625" cx="28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#4 - Bugs!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Docker can still be buggy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Life is easier if you run Ubuntu on your hosts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Team is very responsive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Likely to see more bugs as a developer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#5 - Container Lifecycle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You have to manage the container lifecycle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Finally Docker 1.2 added ability to automatically restart containers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#6 - Monitoring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Good continuous monitoring is a must!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#7 - Avoid SSH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Avoid SSH servers in your containers.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#7 - Avoid SSH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you need to access your container's command line, use nsenter or docker-ente</a:t>
            </a:r>
            <a:r>
              <a:rPr lang="en"/>
              <a:t>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from the host.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#8 - Use Docker Hub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Running your own private registry can be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serious undertaking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#8 - Use Docker Hub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Private repositories are available on the Docker Hub, and are pretty reasonable.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#9 - Teach your Devs!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Get your developers using Docker!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#9 - Teach your Devs!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It's easy to set your devs up with an entire staging setup.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Step 1: Install Docker or Boot2Docker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Step 2: Run this script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Lesson</a:t>
            </a:r>
            <a:r>
              <a:rPr lang="en"/>
              <a:t> #10 - Keep on the Lookout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The Docker ecosystem is always changing, so keep on the lookout for great projects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y="219800" x="457200"/>
            <a:ext cy="47060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It should be easy to use all of your Internet connections.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F3F3F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sz="3600" lang="en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Cafe Wi-Fi + tethered 4G? Why not?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Lesson #10 - Keep on the Lookout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Projects are maturing, and if you are starting out, these are well worth a look.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Kubernetes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CoreOS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Flynn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Shipyard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y="790524" x="685800"/>
            <a:ext cy="3542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6000" lang="en">
                <a:latin typeface="Varela Round"/>
                <a:ea typeface="Varela Round"/>
                <a:cs typeface="Varela Round"/>
                <a:sym typeface="Varela Round"/>
              </a:rPr>
              <a:t>We're hiring!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3000" lang="en">
                <a:latin typeface="Varela Round"/>
                <a:ea typeface="Varela Round"/>
                <a:cs typeface="Varela Round"/>
                <a:sym typeface="Varela Round"/>
              </a:rPr>
              <a:t>jobs@connectify.me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y="888490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Thank You!</a:t>
            </a:r>
          </a:p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y="3541003" x="685800"/>
            <a:ext cy="1221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Brian Prodoehl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CTO, Connectify</a:t>
            </a:r>
          </a:p>
          <a:p>
            <a:pPr algn="ctr" rtl="0">
              <a:spcBef>
                <a:spcPts val="0"/>
              </a:spcBef>
              <a:buNone/>
            </a:pPr>
            <a:r>
              <a:rPr u="sng" sz="1400" lang="en">
                <a:solidFill>
                  <a:srgbClr val="000000"/>
                </a:solidFill>
                <a:hlinkClick r:id="rId3"/>
              </a:rPr>
              <a:t>bprodoehl@connectify.me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@BrianProdoehl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00"/>
                </a:solidFill>
              </a:rPr>
              <a:t>Slides at https://github.com/bprodoehl/DevOpsMeetup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Speedify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362800" x="457200"/>
            <a:ext cy="3679800" cx="589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Software-as-a-Service for your Mac and PC that speeds up your Internet by combining all of your connections through our servers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9925" x="6047650"/>
            <a:ext cy="2791549" cx="27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Speedify Infrastructure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Proximity to our customers is vital, so by the numbers: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24 data centers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12 countries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 hosting providers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Technologies Involved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Speedify's backend is a combination of C++ and Node.js, running entirely in Docker containers.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59" x="457200"/>
            <a:ext cy="47118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Docker?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