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T Sans Narrow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TSans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PTSansNarrow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7c59f441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7c59f441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7c59f441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7c59f441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7c59f441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7c59f441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7c59f441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7c59f441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7c59f441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7c59f441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7c59f441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7c59f441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7c59f441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7c59f441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7c59f441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7c59f441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7c59f441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7c59f441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7c59f441e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7c59f441e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7c59f44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7c59f44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7c59f441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7c59f441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7c59f441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7c59f441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7c59f441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7c59f441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7c59f441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7c59f441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7c59f441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7c59f441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7c59f441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7c59f441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7c59f441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7c59f441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7c59f441e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7c59f441e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7c59f441e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7c59f441e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7c59f441e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7c59f441e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7c59f441e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7c59f441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7c59f441e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7c59f441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7c59f441e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7c59f441e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7c59f441e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7c59f441e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7c59f441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7c59f441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7c59f441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7c59f441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7c59f441e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7c59f441e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7c59f441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7c59f441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7c59f441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7c59f441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7c59f441e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7c59f441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7c59f441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7c59f441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7c59f441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7c59f441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7c59f441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7c59f441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7c59f441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7c59f441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bproencampos/integration-flow-challenge" TargetMode="External"/><Relationship Id="rId4" Type="http://schemas.openxmlformats.org/officeDocument/2006/relationships/hyperlink" Target="https://trello.com/b/kUgaKC7Z/integration-flow-challeng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Integration Flow Challenge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de Proença Campos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108700" y="4682925"/>
            <a:ext cx="846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Set/2023</a:t>
            </a:r>
            <a:endParaRPr b="1" sz="10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9963"/>
            <a:ext cx="8839199" cy="34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110225" y="420525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EventBridge responsável por schedular a execução da </a:t>
            </a:r>
            <a:r>
              <a:rPr lang="pt-BR" sz="1215"/>
              <a:t>Lambda responsável por transferir o arquivo csv do github para o Bucket S3 “flow-challenge-bucket”</a:t>
            </a:r>
            <a:endParaRPr sz="121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1063"/>
            <a:ext cx="8839198" cy="1301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841250" y="3291425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Layer da </a:t>
            </a:r>
            <a:r>
              <a:rPr lang="pt-BR" sz="1215"/>
              <a:t>Lambda responsável por transferir o arquivo csv do github para o Bucket S3 “flow-challenge-bucket”</a:t>
            </a:r>
            <a:endParaRPr sz="121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1500"/>
            <a:ext cx="8839200" cy="3240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841250" y="430970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Parte 1 do código </a:t>
            </a:r>
            <a:r>
              <a:rPr lang="pt-BR" sz="1215"/>
              <a:t>da Lambda responsável por transferir o arquivo csv do github para o Bucket S3 “flow-challenge-bucket”</a:t>
            </a:r>
            <a:endParaRPr sz="121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75" y="1000088"/>
            <a:ext cx="8839199" cy="314333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1841250" y="430970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Parte final do código da Lambda responsável por transferir o arquivo csv do github para o Bucket S3 “flow-challenge-bucket”</a:t>
            </a:r>
            <a:endParaRPr sz="121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-9570" l="0" r="0" t="9570"/>
          <a:stretch/>
        </p:blipFill>
        <p:spPr>
          <a:xfrm>
            <a:off x="152400" y="1392188"/>
            <a:ext cx="8839199" cy="2917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1841250" y="430970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Término </a:t>
            </a:r>
            <a:r>
              <a:rPr lang="pt-BR" sz="1215"/>
              <a:t>de execução da Lambda responsável por transferir o arquivo csv do github para o Bucket S3 “flow-challenge-bucket”</a:t>
            </a:r>
            <a:endParaRPr sz="121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7238"/>
            <a:ext cx="8839200" cy="368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841250" y="4416275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Lambda responsável por extrair o arquivo csv do “flow-challenge-bucket” executar a transformação e criar a tbl_movies harmonizada no AWS RDS</a:t>
            </a:r>
            <a:endParaRPr sz="12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24800"/>
            <a:ext cx="8839201" cy="329389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841250" y="421870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EventBridge criado para ativar a </a:t>
            </a:r>
            <a:r>
              <a:rPr lang="pt-BR" sz="1215"/>
              <a:t>Lambda assim que o arquivo de origem csv é disponibilizado no Bucket S3</a:t>
            </a:r>
            <a:endParaRPr sz="121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363" y="191575"/>
            <a:ext cx="5879275" cy="25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375" y="2867750"/>
            <a:ext cx="5879278" cy="21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388" y="204625"/>
            <a:ext cx="6721226" cy="23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388" y="2741450"/>
            <a:ext cx="6721224" cy="22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663" y="230725"/>
            <a:ext cx="56226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675" y="2650075"/>
            <a:ext cx="562266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de Solução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8108700" y="4682925"/>
            <a:ext cx="846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Set/2023</a:t>
            </a:r>
            <a:endParaRPr b="1" sz="10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471893" cy="32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950" y="217675"/>
            <a:ext cx="7438099" cy="23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950" y="2658875"/>
            <a:ext cx="7438101" cy="20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963"/>
            <a:ext cx="8839200" cy="297958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1841250" y="4285725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Término da </a:t>
            </a:r>
            <a:r>
              <a:rPr lang="pt-BR" sz="1215"/>
              <a:t>Lambda responsável por extrair o arquivo csv do “flow-challenge-bucket” executar a transformação e criar a tbl_movies harmonizada no AWS RDS</a:t>
            </a:r>
            <a:endParaRPr sz="121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3638"/>
            <a:ext cx="8839200" cy="30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1841250" y="418130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Lambda responsável por extrair o arquivo csv do “flow-challenge-bucket” executar a transformação e criar a tbl_genres harmonizada no AWS RDS</a:t>
            </a:r>
            <a:endParaRPr sz="121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00" y="152400"/>
            <a:ext cx="71306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700" y="2711100"/>
            <a:ext cx="7130588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75" y="204625"/>
            <a:ext cx="5643251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375" y="2623975"/>
            <a:ext cx="5643259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613" y="152400"/>
            <a:ext cx="5672774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613" y="2645825"/>
            <a:ext cx="567277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63" y="204625"/>
            <a:ext cx="6805676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175" y="2724150"/>
            <a:ext cx="6805675" cy="20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4000"/>
            <a:ext cx="8839199" cy="29884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841250" y="4002425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Término da l</a:t>
            </a:r>
            <a:r>
              <a:rPr lang="pt-BR" sz="1215"/>
              <a:t>ambda responsável por extrair o arquivo csv do “flow-challenge-bucket” executar a transformação e criar a tbl_genres harmonizada no AWS RDS</a:t>
            </a:r>
            <a:endParaRPr sz="121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8788"/>
            <a:ext cx="8839201" cy="1885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1841250" y="380660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Instância AWS RDS MySQL provisionada</a:t>
            </a:r>
            <a:endParaRPr sz="1215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6350"/>
            <a:ext cx="8839200" cy="2050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1841250" y="3597150"/>
            <a:ext cx="54615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Secret Manager que guarda credenciais de acesso à i</a:t>
            </a:r>
            <a:r>
              <a:rPr lang="pt-BR" sz="1215"/>
              <a:t>nstância AWS RDS MySQL</a:t>
            </a:r>
            <a:endParaRPr sz="12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Linguagens:</a:t>
            </a:r>
            <a:endParaRPr sz="13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Python | Pandas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JSON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SQL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IDEs: </a:t>
            </a:r>
            <a:endParaRPr sz="13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Visual Studio Code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Jupyter Notebook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Ferramentas:</a:t>
            </a:r>
            <a:endParaRPr sz="13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Terraform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Trello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GitHub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Draw.io</a:t>
            </a:r>
            <a:endParaRPr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300"/>
              <a:t>ChatGPT</a:t>
            </a:r>
            <a:endParaRPr sz="13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5905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Serviços AWS</a:t>
            </a:r>
            <a:r>
              <a:rPr lang="pt-BR" sz="1300"/>
              <a:t>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Event Bridge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Lambda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RDS MySQL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S3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Secret Manager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IAM | Roles | Policy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SGBD: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MySQL Workbench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/>
              <a:t>SO: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Windows 10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Powershell</a:t>
            </a:r>
            <a:endParaRPr sz="1300"/>
          </a:p>
        </p:txBody>
      </p:sp>
      <p:sp>
        <p:nvSpPr>
          <p:cNvPr id="83" name="Google Shape;83;p15"/>
          <p:cNvSpPr txBox="1"/>
          <p:nvPr/>
        </p:nvSpPr>
        <p:spPr>
          <a:xfrm>
            <a:off x="8108700" y="4682925"/>
            <a:ext cx="846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Set/2023</a:t>
            </a:r>
            <a:endParaRPr b="1" sz="10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481013"/>
            <a:ext cx="78676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633413"/>
            <a:ext cx="80105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642938"/>
            <a:ext cx="77819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709613"/>
            <a:ext cx="78200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63" y="738188"/>
            <a:ext cx="7915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638" y="152400"/>
            <a:ext cx="75207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Links Importantes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https://github.com/bproencampos/integration-flow-challenge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https://trello.com/b/kUgaKC7Z/integration-flow-challenge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8"/>
          <p:cNvSpPr txBox="1"/>
          <p:nvPr/>
        </p:nvSpPr>
        <p:spPr>
          <a:xfrm>
            <a:off x="8108700" y="4682925"/>
            <a:ext cx="846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Set/2023</a:t>
            </a:r>
            <a:endParaRPr b="1" sz="10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76975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seguir algumas imagens…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8108700" y="4682925"/>
            <a:ext cx="846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9FC5E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Set/2023</a:t>
            </a:r>
            <a:endParaRPr b="1" sz="1000">
              <a:solidFill>
                <a:srgbClr val="9FC5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952663"/>
            <a:ext cx="4419600" cy="32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614200" y="4268875"/>
            <a:ext cx="3915600" cy="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Script Terraform para Criação de Bucket S3 na AWS</a:t>
            </a:r>
            <a:endParaRPr sz="12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5125"/>
            <a:ext cx="8839201" cy="31332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439150" y="4138375"/>
            <a:ext cx="4265700" cy="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Bucket S3 “flow-challenge-bucket” criado pelo Terraform</a:t>
            </a:r>
            <a:endParaRPr sz="121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813"/>
            <a:ext cx="8839200" cy="32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18850" y="4221700"/>
            <a:ext cx="51063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Arquivo gerado dentro do </a:t>
            </a:r>
            <a:r>
              <a:rPr lang="pt-BR" sz="1215"/>
              <a:t>Bucket S3 “flow-challenge-bucket” através da lambda_source_s3</a:t>
            </a:r>
            <a:endParaRPr sz="121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638"/>
            <a:ext cx="8839199" cy="252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018850" y="3986725"/>
            <a:ext cx="51063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Event notification configurada no B</a:t>
            </a:r>
            <a:r>
              <a:rPr lang="pt-BR" sz="1215"/>
              <a:t>ucket S3 “flow-challenge-bucket” para inicializar a lambda_s3_rds</a:t>
            </a:r>
            <a:endParaRPr sz="121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450"/>
            <a:ext cx="8839202" cy="3658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110225" y="4401050"/>
            <a:ext cx="5106300" cy="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pt-BR" sz="1215"/>
              <a:t>Lambda responsável por transferir o arquivo csv do github para </a:t>
            </a:r>
            <a:r>
              <a:rPr lang="pt-BR" sz="1215"/>
              <a:t>o Bucket S3 “flow-challenge-bucket”</a:t>
            </a:r>
            <a:endParaRPr sz="121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