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8CCAE-F1E8-4320-AFE8-4CEF3B31808E}" v="4" dt="2023-06-01T19:55:38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s Levente" userId="28dc0578-9bb2-4b56-94dd-3e7c23005fee" providerId="ADAL" clId="{69C8CCAE-F1E8-4320-AFE8-4CEF3B31808E}"/>
    <pc:docChg chg="undo custSel addSld modSld">
      <pc:chgData name="Kiss Levente" userId="28dc0578-9bb2-4b56-94dd-3e7c23005fee" providerId="ADAL" clId="{69C8CCAE-F1E8-4320-AFE8-4CEF3B31808E}" dt="2023-06-01T20:03:15.109" v="3726" actId="20577"/>
      <pc:docMkLst>
        <pc:docMk/>
      </pc:docMkLst>
      <pc:sldChg chg="modSp mod">
        <pc:chgData name="Kiss Levente" userId="28dc0578-9bb2-4b56-94dd-3e7c23005fee" providerId="ADAL" clId="{69C8CCAE-F1E8-4320-AFE8-4CEF3B31808E}" dt="2023-06-01T19:34:24.045" v="400" actId="20577"/>
        <pc:sldMkLst>
          <pc:docMk/>
          <pc:sldMk cId="1113065665" sldId="258"/>
        </pc:sldMkLst>
        <pc:spChg chg="mod">
          <ac:chgData name="Kiss Levente" userId="28dc0578-9bb2-4b56-94dd-3e7c23005fee" providerId="ADAL" clId="{69C8CCAE-F1E8-4320-AFE8-4CEF3B31808E}" dt="2023-06-01T19:31:50.769" v="17" actId="20577"/>
          <ac:spMkLst>
            <pc:docMk/>
            <pc:sldMk cId="1113065665" sldId="258"/>
            <ac:spMk id="2" creationId="{E8029887-DD42-EB7B-D3EB-A58CF3D0E93A}"/>
          </ac:spMkLst>
        </pc:spChg>
        <pc:spChg chg="mod">
          <ac:chgData name="Kiss Levente" userId="28dc0578-9bb2-4b56-94dd-3e7c23005fee" providerId="ADAL" clId="{69C8CCAE-F1E8-4320-AFE8-4CEF3B31808E}" dt="2023-06-01T19:34:24.045" v="400" actId="20577"/>
          <ac:spMkLst>
            <pc:docMk/>
            <pc:sldMk cId="1113065665" sldId="258"/>
            <ac:spMk id="3" creationId="{B98A07BF-927E-6B0D-D72E-E2D7446211F6}"/>
          </ac:spMkLst>
        </pc:spChg>
      </pc:sldChg>
      <pc:sldChg chg="modSp new mod">
        <pc:chgData name="Kiss Levente" userId="28dc0578-9bb2-4b56-94dd-3e7c23005fee" providerId="ADAL" clId="{69C8CCAE-F1E8-4320-AFE8-4CEF3B31808E}" dt="2023-06-01T19:49:06.834" v="1821" actId="6549"/>
        <pc:sldMkLst>
          <pc:docMk/>
          <pc:sldMk cId="1255052513" sldId="259"/>
        </pc:sldMkLst>
        <pc:spChg chg="mod">
          <ac:chgData name="Kiss Levente" userId="28dc0578-9bb2-4b56-94dd-3e7c23005fee" providerId="ADAL" clId="{69C8CCAE-F1E8-4320-AFE8-4CEF3B31808E}" dt="2023-06-01T19:34:34.876" v="417" actId="20577"/>
          <ac:spMkLst>
            <pc:docMk/>
            <pc:sldMk cId="1255052513" sldId="259"/>
            <ac:spMk id="2" creationId="{D0947914-C775-4587-A61F-5A547434132E}"/>
          </ac:spMkLst>
        </pc:spChg>
        <pc:spChg chg="mod">
          <ac:chgData name="Kiss Levente" userId="28dc0578-9bb2-4b56-94dd-3e7c23005fee" providerId="ADAL" clId="{69C8CCAE-F1E8-4320-AFE8-4CEF3B31808E}" dt="2023-06-01T19:49:06.834" v="1821" actId="6549"/>
          <ac:spMkLst>
            <pc:docMk/>
            <pc:sldMk cId="1255052513" sldId="259"/>
            <ac:spMk id="3" creationId="{E99B8EF2-1268-FE95-EBC7-07746367A120}"/>
          </ac:spMkLst>
        </pc:spChg>
      </pc:sldChg>
      <pc:sldChg chg="modSp new mod">
        <pc:chgData name="Kiss Levente" userId="28dc0578-9bb2-4b56-94dd-3e7c23005fee" providerId="ADAL" clId="{69C8CCAE-F1E8-4320-AFE8-4CEF3B31808E}" dt="2023-06-01T19:52:13.643" v="2317" actId="20577"/>
        <pc:sldMkLst>
          <pc:docMk/>
          <pc:sldMk cId="206794667" sldId="260"/>
        </pc:sldMkLst>
        <pc:spChg chg="mod">
          <ac:chgData name="Kiss Levente" userId="28dc0578-9bb2-4b56-94dd-3e7c23005fee" providerId="ADAL" clId="{69C8CCAE-F1E8-4320-AFE8-4CEF3B31808E}" dt="2023-06-01T19:49:30.521" v="1837" actId="20577"/>
          <ac:spMkLst>
            <pc:docMk/>
            <pc:sldMk cId="206794667" sldId="260"/>
            <ac:spMk id="2" creationId="{25CD4474-973A-18DC-79B6-84E859219BFF}"/>
          </ac:spMkLst>
        </pc:spChg>
        <pc:spChg chg="mod">
          <ac:chgData name="Kiss Levente" userId="28dc0578-9bb2-4b56-94dd-3e7c23005fee" providerId="ADAL" clId="{69C8CCAE-F1E8-4320-AFE8-4CEF3B31808E}" dt="2023-06-01T19:52:13.643" v="2317" actId="20577"/>
          <ac:spMkLst>
            <pc:docMk/>
            <pc:sldMk cId="206794667" sldId="260"/>
            <ac:spMk id="3" creationId="{F5974F37-02F8-24F2-C501-4D4C51D5ADB6}"/>
          </ac:spMkLst>
        </pc:spChg>
      </pc:sldChg>
      <pc:sldChg chg="addSp modSp new mod">
        <pc:chgData name="Kiss Levente" userId="28dc0578-9bb2-4b56-94dd-3e7c23005fee" providerId="ADAL" clId="{69C8CCAE-F1E8-4320-AFE8-4CEF3B31808E}" dt="2023-06-01T19:55:47.464" v="2649" actId="14100"/>
        <pc:sldMkLst>
          <pc:docMk/>
          <pc:sldMk cId="2167977562" sldId="261"/>
        </pc:sldMkLst>
        <pc:spChg chg="mod">
          <ac:chgData name="Kiss Levente" userId="28dc0578-9bb2-4b56-94dd-3e7c23005fee" providerId="ADAL" clId="{69C8CCAE-F1E8-4320-AFE8-4CEF3B31808E}" dt="2023-06-01T19:52:21.809" v="2334" actId="20577"/>
          <ac:spMkLst>
            <pc:docMk/>
            <pc:sldMk cId="2167977562" sldId="261"/>
            <ac:spMk id="2" creationId="{4C9F9626-7E32-FC7A-6987-05B2ED7098A1}"/>
          </ac:spMkLst>
        </pc:spChg>
        <pc:spChg chg="mod">
          <ac:chgData name="Kiss Levente" userId="28dc0578-9bb2-4b56-94dd-3e7c23005fee" providerId="ADAL" clId="{69C8CCAE-F1E8-4320-AFE8-4CEF3B31808E}" dt="2023-06-01T19:53:38.792" v="2629" actId="14"/>
          <ac:spMkLst>
            <pc:docMk/>
            <pc:sldMk cId="2167977562" sldId="261"/>
            <ac:spMk id="3" creationId="{EE5FCA50-6682-348F-4D10-5A5DBE0362C2}"/>
          </ac:spMkLst>
        </pc:spChg>
        <pc:graphicFrameChg chg="add mod">
          <ac:chgData name="Kiss Levente" userId="28dc0578-9bb2-4b56-94dd-3e7c23005fee" providerId="ADAL" clId="{69C8CCAE-F1E8-4320-AFE8-4CEF3B31808E}" dt="2023-06-01T19:55:47.464" v="2649" actId="14100"/>
          <ac:graphicFrameMkLst>
            <pc:docMk/>
            <pc:sldMk cId="2167977562" sldId="261"/>
            <ac:graphicFrameMk id="6" creationId="{9B48EBD6-A7D3-E442-F912-DBECB097272B}"/>
          </ac:graphicFrameMkLst>
        </pc:graphicFrameChg>
      </pc:sldChg>
      <pc:sldChg chg="modSp new mod">
        <pc:chgData name="Kiss Levente" userId="28dc0578-9bb2-4b56-94dd-3e7c23005fee" providerId="ADAL" clId="{69C8CCAE-F1E8-4320-AFE8-4CEF3B31808E}" dt="2023-06-01T19:59:28.488" v="2985" actId="20577"/>
        <pc:sldMkLst>
          <pc:docMk/>
          <pc:sldMk cId="3719834941" sldId="262"/>
        </pc:sldMkLst>
        <pc:spChg chg="mod">
          <ac:chgData name="Kiss Levente" userId="28dc0578-9bb2-4b56-94dd-3e7c23005fee" providerId="ADAL" clId="{69C8CCAE-F1E8-4320-AFE8-4CEF3B31808E}" dt="2023-06-01T19:57:16.979" v="2670" actId="20577"/>
          <ac:spMkLst>
            <pc:docMk/>
            <pc:sldMk cId="3719834941" sldId="262"/>
            <ac:spMk id="2" creationId="{5459A3F5-033A-222A-88D4-AE78607BB9F1}"/>
          </ac:spMkLst>
        </pc:spChg>
        <pc:spChg chg="mod">
          <ac:chgData name="Kiss Levente" userId="28dc0578-9bb2-4b56-94dd-3e7c23005fee" providerId="ADAL" clId="{69C8CCAE-F1E8-4320-AFE8-4CEF3B31808E}" dt="2023-06-01T19:59:28.488" v="2985" actId="20577"/>
          <ac:spMkLst>
            <pc:docMk/>
            <pc:sldMk cId="3719834941" sldId="262"/>
            <ac:spMk id="3" creationId="{9B5AFBE6-50E1-75CD-CF6B-E545A5BC6B45}"/>
          </ac:spMkLst>
        </pc:spChg>
      </pc:sldChg>
      <pc:sldChg chg="modSp new mod">
        <pc:chgData name="Kiss Levente" userId="28dc0578-9bb2-4b56-94dd-3e7c23005fee" providerId="ADAL" clId="{69C8CCAE-F1E8-4320-AFE8-4CEF3B31808E}" dt="2023-06-01T20:03:15.109" v="3726" actId="20577"/>
        <pc:sldMkLst>
          <pc:docMk/>
          <pc:sldMk cId="2370649734" sldId="263"/>
        </pc:sldMkLst>
        <pc:spChg chg="mod">
          <ac:chgData name="Kiss Levente" userId="28dc0578-9bb2-4b56-94dd-3e7c23005fee" providerId="ADAL" clId="{69C8CCAE-F1E8-4320-AFE8-4CEF3B31808E}" dt="2023-06-01T20:00:05.055" v="3008" actId="20577"/>
          <ac:spMkLst>
            <pc:docMk/>
            <pc:sldMk cId="2370649734" sldId="263"/>
            <ac:spMk id="2" creationId="{8C217120-F369-C695-68F1-35024F2A63D5}"/>
          </ac:spMkLst>
        </pc:spChg>
        <pc:spChg chg="mod">
          <ac:chgData name="Kiss Levente" userId="28dc0578-9bb2-4b56-94dd-3e7c23005fee" providerId="ADAL" clId="{69C8CCAE-F1E8-4320-AFE8-4CEF3B31808E}" dt="2023-06-01T20:03:15.109" v="3726" actId="20577"/>
          <ac:spMkLst>
            <pc:docMk/>
            <pc:sldMk cId="2370649734" sldId="263"/>
            <ac:spMk id="3" creationId="{589D36E5-9C90-12FE-2A8B-ED4AE2FCF21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Munka1!$A$2:$A$5</c:f>
              <c:strCache>
                <c:ptCount val="4"/>
                <c:pt idx="0">
                  <c:v>Benjámin</c:v>
                </c:pt>
                <c:pt idx="1">
                  <c:v>Levente</c:v>
                </c:pt>
                <c:pt idx="2">
                  <c:v>Sámuel</c:v>
                </c:pt>
                <c:pt idx="3">
                  <c:v>Máté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34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66-4176-B758-5BEC02E33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1A7E4-12F6-D885-B93E-50B1B8DD5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Paste</a:t>
            </a:r>
            <a:r>
              <a:rPr lang="hu-HU" dirty="0"/>
              <a:t> IMG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B48EE37-DFF8-FE7E-4EBE-F8FE8EA29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Béres Benjámin, Kiss Levente, Léránt Sámuel, Nagy Máté</a:t>
            </a:r>
          </a:p>
        </p:txBody>
      </p:sp>
    </p:spTree>
    <p:extLst>
      <p:ext uri="{BB962C8B-B14F-4D97-AF65-F5344CB8AC3E}">
        <p14:creationId xmlns:p14="http://schemas.microsoft.com/office/powerpoint/2010/main" val="411762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3F1EA9-D237-767E-649B-3BD8E154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753D6B-7CEF-6ED3-B3D5-354965FD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6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29887-DD42-EB7B-D3EB-A58CF3D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Elkészült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8A07BF-927E-6B0D-D72E-E2D74462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Feltöltés jelszóhoz kötése, jelszó bekérése</a:t>
            </a:r>
          </a:p>
          <a:p>
            <a:r>
              <a:rPr lang="hu-HU" dirty="0"/>
              <a:t>System </a:t>
            </a:r>
            <a:r>
              <a:rPr lang="hu-HU" dirty="0" err="1"/>
              <a:t>admin</a:t>
            </a:r>
            <a:r>
              <a:rPr lang="hu-HU" dirty="0"/>
              <a:t> felület</a:t>
            </a:r>
          </a:p>
          <a:p>
            <a:r>
              <a:rPr lang="hu-HU" dirty="0"/>
              <a:t>Tárolás optimalizálás szerveroldalon</a:t>
            </a:r>
          </a:p>
        </p:txBody>
      </p:sp>
    </p:spTree>
    <p:extLst>
      <p:ext uri="{BB962C8B-B14F-4D97-AF65-F5344CB8AC3E}">
        <p14:creationId xmlns:p14="http://schemas.microsoft.com/office/powerpoint/2010/main" val="111306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947914-C775-4587-A61F-5A547434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Hiányos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9B8EF2-1268-FE95-EBC7-07746367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Linkgenerálás</a:t>
            </a:r>
          </a:p>
          <a:p>
            <a:pPr lvl="1"/>
            <a:r>
              <a:rPr lang="hu-HU" dirty="0"/>
              <a:t>1 képet tartalmazó feltöltés esetén is generálódik két link</a:t>
            </a:r>
          </a:p>
          <a:p>
            <a:pPr lvl="1"/>
            <a:r>
              <a:rPr lang="hu-HU" dirty="0"/>
              <a:t>Ok: </a:t>
            </a:r>
            <a:r>
              <a:rPr lang="hu-HU" dirty="0" err="1"/>
              <a:t>Upload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az alap (</a:t>
            </a:r>
            <a:r>
              <a:rPr lang="hu-HU" dirty="0" err="1"/>
              <a:t>admin</a:t>
            </a:r>
            <a:r>
              <a:rPr lang="hu-HU" dirty="0"/>
              <a:t> felület)</a:t>
            </a:r>
          </a:p>
          <a:p>
            <a:pPr lvl="1"/>
            <a:r>
              <a:rPr lang="hu-HU" dirty="0"/>
              <a:t>Image </a:t>
            </a:r>
            <a:r>
              <a:rPr lang="hu-HU" dirty="0" err="1"/>
              <a:t>object</a:t>
            </a:r>
            <a:r>
              <a:rPr lang="hu-HU" dirty="0"/>
              <a:t> elhagyása esetén csak a </a:t>
            </a:r>
            <a:r>
              <a:rPr lang="hu-HU" dirty="0" err="1"/>
              <a:t>thumbnail</a:t>
            </a:r>
            <a:r>
              <a:rPr lang="hu-HU" dirty="0"/>
              <a:t> lehetne elérhető</a:t>
            </a:r>
          </a:p>
          <a:p>
            <a:r>
              <a:rPr lang="hu-HU" dirty="0"/>
              <a:t>NSFW tartalom</a:t>
            </a:r>
          </a:p>
          <a:p>
            <a:pPr lvl="1"/>
            <a:r>
              <a:rPr lang="hu-HU" dirty="0"/>
              <a:t>A kép egyetlen kattintással elérhető, ha a csúszkát kikapcsoljuk, nem jelenik meg figyelmeztető ablak</a:t>
            </a:r>
          </a:p>
          <a:p>
            <a:pPr lvl="2"/>
            <a:r>
              <a:rPr lang="hu-HU" dirty="0"/>
              <a:t>Viszont mivel a megtekintéskor a módosítás nem </a:t>
            </a:r>
            <a:r>
              <a:rPr lang="hu-HU" dirty="0" err="1"/>
              <a:t>mentődik</a:t>
            </a:r>
            <a:r>
              <a:rPr lang="hu-HU" dirty="0"/>
              <a:t>, </a:t>
            </a:r>
            <a:r>
              <a:rPr lang="hu-HU" dirty="0" err="1"/>
              <a:t>újratöltéskor</a:t>
            </a:r>
            <a:r>
              <a:rPr lang="hu-HU" dirty="0"/>
              <a:t> ismét homályos lesz a kép</a:t>
            </a:r>
          </a:p>
          <a:p>
            <a:pPr lvl="1"/>
            <a:r>
              <a:rPr lang="hu-HU" dirty="0"/>
              <a:t>Feltöltéskor </a:t>
            </a:r>
            <a:r>
              <a:rPr lang="hu-HU" dirty="0" err="1"/>
              <a:t>checkbox</a:t>
            </a:r>
            <a:r>
              <a:rPr lang="hu-HU" dirty="0"/>
              <a:t> helyett csúszka van</a:t>
            </a:r>
          </a:p>
          <a:p>
            <a:pPr lvl="2"/>
            <a:r>
              <a:rPr lang="hu-HU" dirty="0"/>
              <a:t>tervezőcsapatunk így esztétikusabbnak találta</a:t>
            </a:r>
          </a:p>
        </p:txBody>
      </p:sp>
    </p:spTree>
    <p:extLst>
      <p:ext uri="{BB962C8B-B14F-4D97-AF65-F5344CB8AC3E}">
        <p14:creationId xmlns:p14="http://schemas.microsoft.com/office/powerpoint/2010/main" val="125505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CD4474-973A-18DC-79B6-84E85921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974F37-02F8-24F2-C501-4D4C51D5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keretrendszer, </a:t>
            </a:r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 err="1"/>
              <a:t>Material</a:t>
            </a:r>
            <a:endParaRPr lang="hu-HU" dirty="0"/>
          </a:p>
          <a:p>
            <a:r>
              <a:rPr lang="hu-HU" dirty="0"/>
              <a:t>Verziókövetési stratégia</a:t>
            </a:r>
          </a:p>
          <a:p>
            <a:pPr lvl="1"/>
            <a:r>
              <a:rPr lang="hu-HU" dirty="0"/>
              <a:t>Master </a:t>
            </a:r>
            <a:r>
              <a:rPr lang="hu-HU" dirty="0" err="1"/>
              <a:t>branchre</a:t>
            </a:r>
            <a:r>
              <a:rPr lang="hu-HU" dirty="0"/>
              <a:t> csak kész kód, vagy mérföldkő miatti kötelező feltöltés</a:t>
            </a:r>
          </a:p>
          <a:p>
            <a:pPr lvl="1"/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branchre</a:t>
            </a:r>
            <a:r>
              <a:rPr lang="hu-HU" dirty="0"/>
              <a:t> majdnem kész modulok</a:t>
            </a:r>
          </a:p>
          <a:p>
            <a:pPr lvl="1"/>
            <a:r>
              <a:rPr lang="hu-HU" dirty="0"/>
              <a:t>Egyéb </a:t>
            </a:r>
            <a:r>
              <a:rPr lang="hu-HU" dirty="0" err="1"/>
              <a:t>branchekre</a:t>
            </a:r>
            <a:r>
              <a:rPr lang="hu-HU" dirty="0"/>
              <a:t> egyéni feladatok készülnek, ezek kerültek </a:t>
            </a:r>
            <a:r>
              <a:rPr lang="hu-HU" dirty="0" err="1"/>
              <a:t>mergelésre</a:t>
            </a:r>
            <a:r>
              <a:rPr lang="hu-HU" dirty="0"/>
              <a:t> </a:t>
            </a:r>
            <a:r>
              <a:rPr lang="hu-HU" dirty="0" err="1"/>
              <a:t>develop</a:t>
            </a:r>
            <a:r>
              <a:rPr lang="hu-HU" dirty="0"/>
              <a:t> </a:t>
            </a:r>
            <a:r>
              <a:rPr lang="hu-HU" dirty="0" err="1"/>
              <a:t>branchen</a:t>
            </a:r>
            <a:endParaRPr lang="hu-HU" dirty="0"/>
          </a:p>
          <a:p>
            <a:r>
              <a:rPr lang="hu-HU" dirty="0"/>
              <a:t>Szakmai oldal</a:t>
            </a:r>
          </a:p>
          <a:p>
            <a:pPr lvl="1"/>
            <a:r>
              <a:rPr lang="hu-HU" dirty="0"/>
              <a:t>Backend fejlesztés jól zajlott, stabil backend kódot kaptunk</a:t>
            </a:r>
          </a:p>
          <a:p>
            <a:pPr lvl="1"/>
            <a:r>
              <a:rPr lang="hu-HU" dirty="0"/>
              <a:t>Frontend nehezen indult el, többször megakadtunk </a:t>
            </a:r>
            <a:r>
              <a:rPr lang="hu-HU" dirty="0" err="1"/>
              <a:t>endpoint</a:t>
            </a:r>
            <a:r>
              <a:rPr lang="hu-HU" dirty="0"/>
              <a:t> hívásoknál</a:t>
            </a:r>
          </a:p>
        </p:txBody>
      </p:sp>
    </p:spTree>
    <p:extLst>
      <p:ext uri="{BB962C8B-B14F-4D97-AF65-F5344CB8AC3E}">
        <p14:creationId xmlns:p14="http://schemas.microsoft.com/office/powerpoint/2010/main" val="20679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F9626-7E32-FC7A-6987-05B2ED7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5FCA50-6682-348F-4D10-5A5DBE03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Emberi oldal</a:t>
            </a:r>
          </a:p>
          <a:p>
            <a:pPr lvl="1"/>
            <a:r>
              <a:rPr lang="hu-HU" dirty="0"/>
              <a:t>Benjámin a backend réteget egyedül oldotta meg (1-2 apróságot segítettünk benne, pl. </a:t>
            </a:r>
            <a:r>
              <a:rPr lang="hu-HU" dirty="0" err="1"/>
              <a:t>Swaggert</a:t>
            </a:r>
            <a:r>
              <a:rPr lang="hu-HU" dirty="0"/>
              <a:t> inicializáltam, mert nála nem akart működni)</a:t>
            </a:r>
          </a:p>
          <a:p>
            <a:pPr lvl="1"/>
            <a:r>
              <a:rPr lang="hu-HU" dirty="0"/>
              <a:t>Frontend rétegnek nehezen tudtunk nekiállni</a:t>
            </a:r>
          </a:p>
          <a:p>
            <a:endParaRPr lang="hu-H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48EBD6-A7D3-E442-F912-DBECB0972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647512"/>
              </p:ext>
            </p:extLst>
          </p:nvPr>
        </p:nvGraphicFramePr>
        <p:xfrm>
          <a:off x="1760151" y="3903625"/>
          <a:ext cx="3837460" cy="234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797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9A3F5-033A-222A-88D4-AE78607B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jegyzőkönyv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5AFBE6-50E1-75CD-CF6B-E545A5BC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Gitignore</a:t>
            </a:r>
            <a:r>
              <a:rPr lang="hu-HU" dirty="0"/>
              <a:t> bénázás az elején</a:t>
            </a:r>
          </a:p>
          <a:p>
            <a:r>
              <a:rPr lang="hu-HU" dirty="0"/>
              <a:t>Rossz project </a:t>
            </a:r>
            <a:r>
              <a:rPr lang="hu-HU" dirty="0" err="1"/>
              <a:t>base</a:t>
            </a:r>
            <a:r>
              <a:rPr lang="hu-HU" dirty="0"/>
              <a:t> létrehozás </a:t>
            </a:r>
            <a:r>
              <a:rPr lang="hu-HU" dirty="0">
                <a:sym typeface="Wingdings" panose="05000000000000000000" pitchFamily="2" charset="2"/>
              </a:rPr>
              <a:t> probléma később derült ki</a:t>
            </a:r>
          </a:p>
          <a:p>
            <a:r>
              <a:rPr lang="hu-HU" dirty="0" err="1">
                <a:sym typeface="Wingdings" panose="05000000000000000000" pitchFamily="2" charset="2"/>
              </a:rPr>
              <a:t>Git</a:t>
            </a:r>
            <a:r>
              <a:rPr lang="hu-HU" dirty="0">
                <a:sym typeface="Wingdings" panose="05000000000000000000" pitchFamily="2" charset="2"/>
              </a:rPr>
              <a:t> verziókövetés stratégia probléma, félreértés  </a:t>
            </a:r>
            <a:r>
              <a:rPr lang="hu-HU" dirty="0" err="1">
                <a:sym typeface="Wingdings" panose="05000000000000000000" pitchFamily="2" charset="2"/>
              </a:rPr>
              <a:t>conflictok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Konvenció hibák frontenden  lassabb fejlesztés</a:t>
            </a:r>
          </a:p>
          <a:p>
            <a:r>
              <a:rPr lang="hu-HU" dirty="0">
                <a:sym typeface="Wingdings" panose="05000000000000000000" pitchFamily="2" charset="2"/>
              </a:rPr>
              <a:t>„Fehér halál </a:t>
            </a:r>
            <a:r>
              <a:rPr lang="hu-HU" dirty="0" err="1">
                <a:sym typeface="Wingdings" panose="05000000000000000000" pitchFamily="2" charset="2"/>
              </a:rPr>
              <a:t>bug</a:t>
            </a:r>
            <a:r>
              <a:rPr lang="hu-HU" dirty="0">
                <a:sym typeface="Wingdings" panose="05000000000000000000" pitchFamily="2" charset="2"/>
              </a:rPr>
              <a:t>” leadás előtti éjszaka  ijedtség, majd problémamegoldás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983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217120-F369-C695-68F1-35024F2A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9D36E5-9C90-12FE-2A8B-ED4AE2FC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53693" cy="4195481"/>
          </a:xfrm>
        </p:spPr>
        <p:txBody>
          <a:bodyPr/>
          <a:lstStyle/>
          <a:p>
            <a:r>
              <a:rPr lang="hu-HU" dirty="0"/>
              <a:t>Tervezés fontos</a:t>
            </a:r>
          </a:p>
          <a:p>
            <a:pPr lvl="1"/>
            <a:r>
              <a:rPr lang="hu-HU" dirty="0"/>
              <a:t>Nem az a lényeg, hogy minél hamarabb nekiálljunk a tényleges fejlesztésnek, hanem az, hogy pontosan tudjuk, hogy mit, és hogyan szeretnénk csinálni</a:t>
            </a:r>
          </a:p>
          <a:p>
            <a:pPr lvl="1"/>
            <a:r>
              <a:rPr lang="hu-HU" dirty="0"/>
              <a:t>Ha lassabban kezdünk el fejleszteni, cserébe SOLID elveket jobban szem előtt tartva, az később, utólagos bővítéskor bőven meghálálta volna magát</a:t>
            </a:r>
          </a:p>
          <a:p>
            <a:pPr lvl="1"/>
            <a:r>
              <a:rPr lang="hu-HU" dirty="0"/>
              <a:t>Ez a hiba mind backend, mind frontend rétegek fejlesztésekor visszaköszönt</a:t>
            </a:r>
          </a:p>
          <a:p>
            <a:r>
              <a:rPr lang="hu-HU" dirty="0"/>
              <a:t>Több kommunikáció szükséges</a:t>
            </a:r>
          </a:p>
          <a:p>
            <a:pPr lvl="1"/>
            <a:r>
              <a:rPr lang="hu-HU" dirty="0"/>
              <a:t>Sajnos a legkomolyabb motiválóerő a Frontend csapatban (</a:t>
            </a:r>
            <a:r>
              <a:rPr lang="hu-HU" dirty="0" err="1"/>
              <a:t>teamleadert</a:t>
            </a:r>
            <a:r>
              <a:rPr lang="hu-HU" dirty="0"/>
              <a:t> is beleértve) a határidő volt, bárcsak végig tudtunk volna ugyanilyen lelkesedéssel dolgozni</a:t>
            </a:r>
          </a:p>
          <a:p>
            <a:pPr lvl="1"/>
            <a:r>
              <a:rPr lang="hu-HU" dirty="0"/>
              <a:t>Végére viszont összecsiszolódtunk, és nagyon jó csapatot </a:t>
            </a:r>
            <a:r>
              <a:rPr lang="hu-HU"/>
              <a:t>sikerült alkotnunk</a:t>
            </a:r>
          </a:p>
        </p:txBody>
      </p:sp>
    </p:spTree>
    <p:extLst>
      <p:ext uri="{BB962C8B-B14F-4D97-AF65-F5344CB8AC3E}">
        <p14:creationId xmlns:p14="http://schemas.microsoft.com/office/powerpoint/2010/main" val="237064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331</Words>
  <Application>Microsoft Office PowerPoint</Application>
  <PresentationFormat>Szélesvásznú</PresentationFormat>
  <Paragraphs>44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Paste IMG</vt:lpstr>
      <vt:lpstr>Program bemutatása</vt:lpstr>
      <vt:lpstr>Elkészült funkciók</vt:lpstr>
      <vt:lpstr>Hiányos funkciók</vt:lpstr>
      <vt:lpstr>Technológiák</vt:lpstr>
      <vt:lpstr>Technológiák</vt:lpstr>
      <vt:lpstr>Probléma jegyzőkönyv</vt:lpstr>
      <vt:lpstr>Tanulságok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 IMG</dc:title>
  <dc:creator>Kiss Levente</dc:creator>
  <cp:lastModifiedBy>Kiss Levente</cp:lastModifiedBy>
  <cp:revision>1</cp:revision>
  <dcterms:created xsi:type="dcterms:W3CDTF">2023-06-01T01:38:40Z</dcterms:created>
  <dcterms:modified xsi:type="dcterms:W3CDTF">2023-06-01T20:03:20Z</dcterms:modified>
</cp:coreProperties>
</file>