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2" r:id="rId9"/>
    <p:sldId id="261" r:id="rId10"/>
    <p:sldId id="263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A30"/>
    <a:srgbClr val="200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652" autoAdjust="0"/>
  </p:normalViewPr>
  <p:slideViewPr>
    <p:cSldViewPr snapToGrid="0">
      <p:cViewPr>
        <p:scale>
          <a:sx n="75" d="100"/>
          <a:sy n="75" d="100"/>
        </p:scale>
        <p:origin x="1128" y="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E0003-395D-48E5-9DB1-478CCE9241EF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53E68-8BDD-43A8-AE1D-5C468871C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383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tageléshez</a:t>
            </a:r>
            <a:r>
              <a:rPr lang="hu-HU" dirty="0"/>
              <a:t> használható funkció benne van, csak nem sikerült implementálni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53E68-8BDD-43A8-AE1D-5C468871C91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56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29FD-D33A-6FD3-29E6-386D61976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2E46C-BBB6-B7BA-9D29-180D9B0BE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C0DDA-85BF-D1E3-BEA6-BB486938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CB4D-8FBC-49BC-82F1-AA2AF1B02FDA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ECA9-57CA-20DC-9006-FD0760A7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BA410-CFE5-1A93-58B9-8CD42FDC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82E2-C72C-4B4B-8436-2C565D0984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58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4552-D880-679E-3265-1B854EA0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D8B58-086D-455B-C19A-146E63E55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B84F4-6BD4-9C40-29A4-803369A2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CB4D-8FBC-49BC-82F1-AA2AF1B02FDA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50BC2-BCAD-7FBF-EEC5-D2138CF2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FD845-90FA-3DF2-2617-E9E4872A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82E2-C72C-4B4B-8436-2C565D0984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574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9B25C-587B-F28F-631D-3638F0A1F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5EA37-9EC3-CC15-B978-9C1F02DD7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194EE-7977-8EC8-DB36-76ADC6A3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CB4D-8FBC-49BC-82F1-AA2AF1B02FDA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3FA4F-D778-5507-2C99-D1485660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410CA-7F0F-1D8D-7F56-BF83FE46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82E2-C72C-4B4B-8436-2C565D0984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524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A342-01FF-3CAE-1B60-9FB802F3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CBE6-85F8-AC25-E38A-E5DC73ED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D596A-12B5-6796-23DE-9452B1AC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CB4D-8FBC-49BC-82F1-AA2AF1B02FDA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9E9BE-77F8-AACB-DA44-51879D5D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0AD49-BC2B-F815-38DA-48D943E8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82E2-C72C-4B4B-8436-2C565D0984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84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D528-5490-1AB9-F410-E9B30229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344C5-745B-69C8-DBBE-F825218B6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FA86D-8D74-D22F-39D6-B671CD33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CB4D-8FBC-49BC-82F1-AA2AF1B02FDA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E7262-C78D-4E24-2979-39F1AB30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CA6D5-CCCA-7E4C-385B-5BF0C01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82E2-C72C-4B4B-8436-2C565D0984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195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74B0-AFBE-27B0-CEAB-A2B0428C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42281-B0AE-EEB7-FD67-9B5210879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66B58-CCDC-4BC7-97DF-94CE6B92C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B87B3-F6F8-A77D-C14B-FA4F8396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CB4D-8FBC-49BC-82F1-AA2AF1B02FDA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62A00-05F7-2577-A7E3-E02082EB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03578-46D8-7F37-4F18-FA47F471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82E2-C72C-4B4B-8436-2C565D0984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029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A0A6-27BD-6DCF-F735-99D21B3B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1FE-9934-E939-F6CF-51F0B6AD5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8EDF6-9596-5881-4394-19FA550D8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C5BF2-9C5B-672E-3B81-D0791AA22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1E531-7847-0BFA-0A92-9D72A612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3936E-0505-6E90-AD2F-7C88D557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CB4D-8FBC-49BC-82F1-AA2AF1B02FDA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61972-23F7-C757-1615-E9E525A9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79EDC-D9D5-EFAC-7F14-7557359E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82E2-C72C-4B4B-8436-2C565D0984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492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9CDD-991A-816E-2F66-D3D12290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D98CD-1D60-2429-6EB1-D2919438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CB4D-8FBC-49BC-82F1-AA2AF1B02FDA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FD133-EA49-D4EE-6EA1-D7941D93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AF545-CAD9-99DF-1BC8-6977E01F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82E2-C72C-4B4B-8436-2C565D0984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72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1DE0C-8CDE-1A22-BC42-CB2D4E42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CB4D-8FBC-49BC-82F1-AA2AF1B02FDA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0C93C-9E83-847D-40FB-8DB11C11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CDC0F-8499-1AB8-C4D7-5CD9C033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82E2-C72C-4B4B-8436-2C565D0984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845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67D8-8DC4-74F7-98CC-3C341474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C76D8-9071-9119-3528-7F15160BC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48EE8-1FB8-0D4E-2CC8-999A07FF0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4E528-35B7-9BD6-564B-56B3C74F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CB4D-8FBC-49BC-82F1-AA2AF1B02FDA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10999-E6BA-530C-9B79-21552A62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5EC4E-8ACB-B41B-4A76-FCFA471D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82E2-C72C-4B4B-8436-2C565D0984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43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6D85-FC33-6D1F-80E1-19B7E79D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8CE65-64FB-FA64-409C-3FD9EABEC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EA4E5-0DB8-D1B1-E045-B2817833D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3B97F-D9A2-F6DF-BAC3-6CB0E69D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CB4D-8FBC-49BC-82F1-AA2AF1B02FDA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D667C-D8F0-1DF6-60A7-D11AF76A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CDE26-47C4-50CE-E345-E0C24689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82E2-C72C-4B4B-8436-2C565D0984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12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BA2DB-D9C4-237F-B59D-C2E266D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D01D9-734C-E2DD-00C1-B885CF1DF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CD85B-6109-2DDD-3108-E4D64A9CD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6CB4D-8FBC-49BC-82F1-AA2AF1B02FDA}" type="datetimeFigureOut">
              <a:rPr lang="hu-HU" smtClean="0"/>
              <a:t>2023. 06. 01.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729FB-020F-5214-BDF9-DF45EE210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0251-ECB1-5F63-D35B-6F40D870B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082E2-C72C-4B4B-8436-2C565D0984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829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4BD2-295D-3DB0-F2A0-96A50945C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7902"/>
            <a:ext cx="9144000" cy="2387600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Projektmunka I.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 err="1">
                <a:solidFill>
                  <a:schemeClr val="bg1"/>
                </a:solidFill>
              </a:rPr>
              <a:t>Spec</a:t>
            </a:r>
            <a:r>
              <a:rPr lang="hu-HU" dirty="0">
                <a:solidFill>
                  <a:schemeClr val="bg1"/>
                </a:solidFill>
              </a:rPr>
              <a:t> Chat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F396D-C5F9-72E5-0D0B-80AE291FE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Csapattagok:</a:t>
            </a:r>
          </a:p>
          <a:p>
            <a:r>
              <a:rPr lang="hu-HU" dirty="0">
                <a:solidFill>
                  <a:schemeClr val="bg1"/>
                </a:solidFill>
              </a:rPr>
              <a:t>Gyöngyösi Dávid – Frontend</a:t>
            </a:r>
          </a:p>
          <a:p>
            <a:r>
              <a:rPr lang="hu-HU" dirty="0">
                <a:solidFill>
                  <a:schemeClr val="bg1"/>
                </a:solidFill>
              </a:rPr>
              <a:t>Hargita Benjamin – Frontend</a:t>
            </a:r>
          </a:p>
          <a:p>
            <a:r>
              <a:rPr lang="hu-HU" dirty="0">
                <a:solidFill>
                  <a:schemeClr val="bg1"/>
                </a:solidFill>
              </a:rPr>
              <a:t>Molnár Ákos Benedek – Backend</a:t>
            </a:r>
          </a:p>
          <a:p>
            <a:r>
              <a:rPr lang="hu-HU" dirty="0">
                <a:solidFill>
                  <a:schemeClr val="bg1"/>
                </a:solidFill>
              </a:rPr>
              <a:t>Szalai István Dávid - Backend</a:t>
            </a:r>
          </a:p>
        </p:txBody>
      </p:sp>
    </p:spTree>
    <p:extLst>
      <p:ext uri="{BB962C8B-B14F-4D97-AF65-F5344CB8AC3E}">
        <p14:creationId xmlns:p14="http://schemas.microsoft.com/office/powerpoint/2010/main" val="278850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F410-FC95-6027-68D4-4F9B78C3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Adatbázis felépítése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8418-43B0-B3BE-7D39-FF876592A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B508F-F675-084F-3776-3E5D09F70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520825"/>
            <a:ext cx="7620000" cy="510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79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F0F3-DB5D-389D-7E56-00D47BF4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69FF-E5A5-8C36-D6C3-175B8EC7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bg1"/>
                </a:solidFill>
              </a:rPr>
              <a:t>AngularJs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Külsős könyvtár: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@tinymce/tinymce-angular</a:t>
            </a:r>
          </a:p>
          <a:p>
            <a:pPr lvl="2"/>
            <a:r>
              <a:rPr lang="hu-HU" dirty="0">
                <a:solidFill>
                  <a:schemeClr val="bg1"/>
                </a:solidFill>
              </a:rPr>
              <a:t>Emojik, linkek és </a:t>
            </a:r>
            <a:r>
              <a:rPr lang="hu-HU" dirty="0" err="1">
                <a:solidFill>
                  <a:schemeClr val="bg1"/>
                </a:solidFill>
              </a:rPr>
              <a:t>tagelés</a:t>
            </a:r>
            <a:r>
              <a:rPr lang="hu-HU" dirty="0">
                <a:solidFill>
                  <a:schemeClr val="bg1"/>
                </a:solidFill>
              </a:rPr>
              <a:t> a chaten</a:t>
            </a:r>
          </a:p>
          <a:p>
            <a:pPr lvl="1"/>
            <a:r>
              <a:rPr lang="hu-HU" dirty="0" err="1">
                <a:solidFill>
                  <a:schemeClr val="bg1"/>
                </a:solidFill>
              </a:rPr>
              <a:t>angularx-qrcode</a:t>
            </a:r>
            <a:endParaRPr lang="hu-HU" dirty="0">
              <a:solidFill>
                <a:schemeClr val="bg1"/>
              </a:solidFill>
            </a:endParaRPr>
          </a:p>
          <a:p>
            <a:pPr lvl="2"/>
            <a:r>
              <a:rPr lang="hu-HU" dirty="0">
                <a:solidFill>
                  <a:schemeClr val="bg1"/>
                </a:solidFill>
              </a:rPr>
              <a:t>QR kód generálása</a:t>
            </a:r>
          </a:p>
        </p:txBody>
      </p:sp>
    </p:spTree>
    <p:extLst>
      <p:ext uri="{BB962C8B-B14F-4D97-AF65-F5344CB8AC3E}">
        <p14:creationId xmlns:p14="http://schemas.microsoft.com/office/powerpoint/2010/main" val="138650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9BAE-5A74-D2F5-D234-57983CC9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Szerepköri elvárások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0576-C3C6-DFE4-E43B-8F39F9DAF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bg1"/>
                </a:solidFill>
              </a:rPr>
              <a:t>Admin</a:t>
            </a:r>
            <a:r>
              <a:rPr lang="hu-HU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Chat szobák létrehozása ✅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Diákok és tanárok chat szobákba való beosztása ✅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Elmenteni a chat szobában zajlott beszélgetést ✅</a:t>
            </a:r>
          </a:p>
          <a:p>
            <a:r>
              <a:rPr lang="hu-HU" dirty="0">
                <a:solidFill>
                  <a:schemeClr val="bg1"/>
                </a:solidFill>
              </a:rPr>
              <a:t>Tanár: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Chat szobákban történő üzenetváltás ✅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Chat szobákban lévő üzenetek </a:t>
            </a:r>
            <a:r>
              <a:rPr lang="hu-HU" dirty="0" err="1">
                <a:solidFill>
                  <a:schemeClr val="bg1"/>
                </a:solidFill>
              </a:rPr>
              <a:t>pinelése</a:t>
            </a:r>
            <a:r>
              <a:rPr lang="hu-HU" dirty="0">
                <a:solidFill>
                  <a:schemeClr val="bg1"/>
                </a:solidFill>
              </a:rPr>
              <a:t> ✅</a:t>
            </a:r>
          </a:p>
          <a:p>
            <a:r>
              <a:rPr lang="hu-HU" dirty="0">
                <a:solidFill>
                  <a:schemeClr val="bg1"/>
                </a:solidFill>
              </a:rPr>
              <a:t>Diák: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Chat szobákban történő üzenetváltás ✅</a:t>
            </a:r>
          </a:p>
        </p:txBody>
      </p:sp>
    </p:spTree>
    <p:extLst>
      <p:ext uri="{BB962C8B-B14F-4D97-AF65-F5344CB8AC3E}">
        <p14:creationId xmlns:p14="http://schemas.microsoft.com/office/powerpoint/2010/main" val="241220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58B5-CD2E-6A8A-B46D-E0ACE574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További szerepköri elvárások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547D-A249-BD9E-B8C9-AC07EEE1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Egy szobához több diák is tartozhat ✅</a:t>
            </a:r>
          </a:p>
          <a:p>
            <a:r>
              <a:rPr lang="hu-HU" dirty="0">
                <a:solidFill>
                  <a:schemeClr val="bg1"/>
                </a:solidFill>
              </a:rPr>
              <a:t>Egy szobához több tanár is tartozhat ✅</a:t>
            </a:r>
          </a:p>
          <a:p>
            <a:r>
              <a:rPr lang="hu-HU" dirty="0">
                <a:solidFill>
                  <a:schemeClr val="bg1"/>
                </a:solidFill>
              </a:rPr>
              <a:t>Egy diák több szobába is beléphet ✅</a:t>
            </a:r>
          </a:p>
          <a:p>
            <a:r>
              <a:rPr lang="hu-HU" dirty="0">
                <a:solidFill>
                  <a:schemeClr val="bg1"/>
                </a:solidFill>
              </a:rPr>
              <a:t>Egy tanár több szobába is beléphet ✅</a:t>
            </a:r>
          </a:p>
          <a:p>
            <a:r>
              <a:rPr lang="hu-HU" dirty="0">
                <a:solidFill>
                  <a:schemeClr val="bg1"/>
                </a:solidFill>
              </a:rPr>
              <a:t>A szobákhoz való hozzáférést csak az </a:t>
            </a:r>
            <a:r>
              <a:rPr lang="hu-HU" dirty="0" err="1">
                <a:solidFill>
                  <a:schemeClr val="bg1"/>
                </a:solidFill>
              </a:rPr>
              <a:t>admin</a:t>
            </a:r>
            <a:r>
              <a:rPr lang="hu-HU" dirty="0">
                <a:solidFill>
                  <a:schemeClr val="bg1"/>
                </a:solidFill>
              </a:rPr>
              <a:t> állíthatja ✅</a:t>
            </a:r>
          </a:p>
        </p:txBody>
      </p:sp>
    </p:spTree>
    <p:extLst>
      <p:ext uri="{BB962C8B-B14F-4D97-AF65-F5344CB8AC3E}">
        <p14:creationId xmlns:p14="http://schemas.microsoft.com/office/powerpoint/2010/main" val="418892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2520-1CB9-214A-6C8D-C1037985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Funkcionális elvárások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BF772-F055-256D-359A-2487EB78B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Szobák létrehozása és tanárok/diákok hozzáadása ✅</a:t>
            </a:r>
          </a:p>
          <a:p>
            <a:r>
              <a:rPr lang="hu-HU" dirty="0">
                <a:solidFill>
                  <a:schemeClr val="bg1"/>
                </a:solidFill>
              </a:rPr>
              <a:t>Navigálás a szobák között bejelentkezés után ✅</a:t>
            </a:r>
          </a:p>
          <a:p>
            <a:r>
              <a:rPr lang="hu-HU" dirty="0">
                <a:solidFill>
                  <a:schemeClr val="bg1"/>
                </a:solidFill>
              </a:rPr>
              <a:t>Üzenetváltás a szobákban ✅</a:t>
            </a:r>
          </a:p>
          <a:p>
            <a:r>
              <a:rPr lang="hu-HU" dirty="0">
                <a:solidFill>
                  <a:schemeClr val="bg1"/>
                </a:solidFill>
              </a:rPr>
              <a:t>Üzenetekhez tartozó „megjegyzések” külön sávban való megjelenése ✅</a:t>
            </a:r>
          </a:p>
          <a:p>
            <a:r>
              <a:rPr lang="hu-HU" dirty="0">
                <a:solidFill>
                  <a:schemeClr val="bg1"/>
                </a:solidFill>
              </a:rPr>
              <a:t>😊 ✅ ❤️ emojikkal való reakciók ✅</a:t>
            </a:r>
          </a:p>
          <a:p>
            <a:r>
              <a:rPr lang="hu-HU" dirty="0">
                <a:solidFill>
                  <a:schemeClr val="bg1"/>
                </a:solidFill>
              </a:rPr>
              <a:t>Kommunikáció teljes folyamata adatbázisban való tárolása ✅</a:t>
            </a:r>
          </a:p>
          <a:p>
            <a:r>
              <a:rPr lang="hu-HU" dirty="0">
                <a:solidFill>
                  <a:schemeClr val="bg1"/>
                </a:solidFill>
              </a:rPr>
              <a:t>Chat tartalma JSON-ben való exportálása és QR-kód elérési útvonal ✅</a:t>
            </a:r>
          </a:p>
        </p:txBody>
      </p:sp>
    </p:spTree>
    <p:extLst>
      <p:ext uri="{BB962C8B-B14F-4D97-AF65-F5344CB8AC3E}">
        <p14:creationId xmlns:p14="http://schemas.microsoft.com/office/powerpoint/2010/main" val="221481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0D57-AD81-F3B1-AD2C-6D76CFB2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Chattel szembeni funkcionális elvárások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316B-FF4B-9F56-533C-7070849AD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bg1"/>
                </a:solidFill>
              </a:rPr>
              <a:t>Emojic</a:t>
            </a:r>
            <a:r>
              <a:rPr lang="hu-HU" dirty="0">
                <a:solidFill>
                  <a:schemeClr val="bg1"/>
                </a:solidFill>
              </a:rPr>
              <a:t> használata írás közben ✅</a:t>
            </a:r>
          </a:p>
          <a:p>
            <a:r>
              <a:rPr lang="hu-HU" dirty="0">
                <a:solidFill>
                  <a:schemeClr val="bg1"/>
                </a:solidFill>
              </a:rPr>
              <a:t>A beküldött linkek kattinthatóak azonnal ✅</a:t>
            </a:r>
          </a:p>
          <a:p>
            <a:r>
              <a:rPr lang="hu-HU" dirty="0">
                <a:solidFill>
                  <a:schemeClr val="bg1"/>
                </a:solidFill>
              </a:rPr>
              <a:t>@ jellel való megjelölés ❌</a:t>
            </a:r>
          </a:p>
          <a:p>
            <a:r>
              <a:rPr lang="hu-HU" dirty="0">
                <a:solidFill>
                  <a:schemeClr val="bg1"/>
                </a:solidFill>
              </a:rPr>
              <a:t>A megjelölt tanár </a:t>
            </a:r>
            <a:r>
              <a:rPr lang="hu-HU" dirty="0" err="1">
                <a:solidFill>
                  <a:schemeClr val="bg1"/>
                </a:solidFill>
              </a:rPr>
              <a:t>mailto</a:t>
            </a:r>
            <a:r>
              <a:rPr lang="hu-HU" dirty="0">
                <a:solidFill>
                  <a:schemeClr val="bg1"/>
                </a:solidFill>
              </a:rPr>
              <a:t> lehetősége ❌</a:t>
            </a:r>
          </a:p>
        </p:txBody>
      </p:sp>
    </p:spTree>
    <p:extLst>
      <p:ext uri="{BB962C8B-B14F-4D97-AF65-F5344CB8AC3E}">
        <p14:creationId xmlns:p14="http://schemas.microsoft.com/office/powerpoint/2010/main" val="233351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D74E-FF73-9F6A-5F1F-46FA92AB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C6986-9262-B741-DACB-5130C85B5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D5489-D04B-DC70-68D2-F669B3C7E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508"/>
            <a:ext cx="12192000" cy="60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2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social media post&#10;&#10;Description automatically generated with medium confidence">
            <a:extLst>
              <a:ext uri="{FF2B5EF4-FFF2-40B4-BE49-F238E27FC236}">
                <a16:creationId xmlns:a16="http://schemas.microsoft.com/office/drawing/2014/main" id="{C04ACD90-2FC7-4DC6-EE06-4F3448943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0"/>
            <a:ext cx="9969500" cy="682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4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67E-4404-4DB3-6519-9CCFED7F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Backend </a:t>
            </a:r>
            <a:r>
              <a:rPr lang="hu-HU" dirty="0" err="1">
                <a:solidFill>
                  <a:schemeClr val="bg1"/>
                </a:solidFill>
              </a:rPr>
              <a:t>Pattern</a:t>
            </a:r>
            <a:r>
              <a:rPr lang="hu-H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9AA3-F808-E27E-33F3-098AD7F34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MVC</a:t>
            </a:r>
          </a:p>
          <a:p>
            <a:r>
              <a:rPr lang="hu-HU" dirty="0">
                <a:solidFill>
                  <a:schemeClr val="bg1"/>
                </a:solidFill>
              </a:rPr>
              <a:t>A kontroller REST API-t valósít meg</a:t>
            </a:r>
          </a:p>
          <a:p>
            <a:r>
              <a:rPr lang="hu-HU" dirty="0" err="1">
                <a:solidFill>
                  <a:schemeClr val="bg1"/>
                </a:solidFill>
              </a:rPr>
              <a:t>Autentikációhoz</a:t>
            </a:r>
            <a:r>
              <a:rPr lang="hu-HU" dirty="0">
                <a:solidFill>
                  <a:schemeClr val="bg1"/>
                </a:solidFill>
              </a:rPr>
              <a:t> JWT </a:t>
            </a:r>
            <a:r>
              <a:rPr lang="hu-HU" dirty="0" err="1">
                <a:solidFill>
                  <a:schemeClr val="bg1"/>
                </a:solidFill>
              </a:rPr>
              <a:t>tokent</a:t>
            </a:r>
            <a:r>
              <a:rPr lang="hu-HU" dirty="0">
                <a:solidFill>
                  <a:schemeClr val="bg1"/>
                </a:solidFill>
              </a:rPr>
              <a:t> használ</a:t>
            </a:r>
          </a:p>
          <a:p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6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8F17-9915-C854-EC78-597ABD7E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Backend </a:t>
            </a:r>
            <a:r>
              <a:rPr lang="hu-HU" dirty="0" err="1">
                <a:solidFill>
                  <a:schemeClr val="bg1"/>
                </a:solidFill>
              </a:rPr>
              <a:t>Nugetek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2AA58-5574-B0D3-525B-385F02989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err="1">
                <a:solidFill>
                  <a:schemeClr val="bg1"/>
                </a:solidFill>
              </a:rPr>
              <a:t>Swashbuckle.AspNetCore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err="1">
                <a:solidFill>
                  <a:schemeClr val="bg1"/>
                </a:solidFill>
              </a:rPr>
              <a:t>Microsoft.AspNetCore.Identity.EntityFrameworkCore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err="1">
                <a:solidFill>
                  <a:schemeClr val="bg1"/>
                </a:solidFill>
              </a:rPr>
              <a:t>Microsoft.EntityFrameworkCore.SqlServer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err="1">
                <a:solidFill>
                  <a:schemeClr val="bg1"/>
                </a:solidFill>
              </a:rPr>
              <a:t>Microsoft.EntityFrameworkCore.Tools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err="1">
                <a:solidFill>
                  <a:schemeClr val="bg1"/>
                </a:solidFill>
              </a:rPr>
              <a:t>Microsoft.EntityFrameworkCore.Relational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err="1">
                <a:solidFill>
                  <a:schemeClr val="bg1"/>
                </a:solidFill>
              </a:rPr>
              <a:t>Microsoft.EntityFrameworkCore.Proxies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err="1">
                <a:solidFill>
                  <a:schemeClr val="bg1"/>
                </a:solidFill>
              </a:rPr>
              <a:t>Microsoft.AspNetCore.Identity.UI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err="1">
                <a:solidFill>
                  <a:schemeClr val="bg1"/>
                </a:solidFill>
              </a:rPr>
              <a:t>Newtonsoft.Json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err="1">
                <a:solidFill>
                  <a:schemeClr val="bg1"/>
                </a:solidFill>
              </a:rPr>
              <a:t>Microsoft.AspNetCore.Authentication.JwtBearer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err="1">
                <a:solidFill>
                  <a:schemeClr val="bg1"/>
                </a:solidFill>
              </a:rPr>
              <a:t>Microsoft.EntityFrameworkCore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4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289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Projektmunka I. Spec Chat</vt:lpstr>
      <vt:lpstr>Szerepköri elvárások</vt:lpstr>
      <vt:lpstr>További szerepköri elvárások</vt:lpstr>
      <vt:lpstr>Funkcionális elvárások</vt:lpstr>
      <vt:lpstr>Chattel szembeni funkcionális elvárások</vt:lpstr>
      <vt:lpstr>PowerPoint Presentation</vt:lpstr>
      <vt:lpstr>PowerPoint Presentation</vt:lpstr>
      <vt:lpstr>Backend Pattern </vt:lpstr>
      <vt:lpstr>Backend Nugetek</vt:lpstr>
      <vt:lpstr>Adatbázis felépítése</vt:lpstr>
      <vt:lpstr>Frontend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Projektmunka I. Spec Chat</dc:title>
  <dc:creator>Hargita Benjamin</dc:creator>
  <cp:lastModifiedBy>Hargita Benjamin</cp:lastModifiedBy>
  <cp:revision>1</cp:revision>
  <dcterms:created xsi:type="dcterms:W3CDTF">2023-06-01T14:45:15Z</dcterms:created>
  <dcterms:modified xsi:type="dcterms:W3CDTF">2023-06-01T16:32:24Z</dcterms:modified>
</cp:coreProperties>
</file>