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00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51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47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6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54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35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807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86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8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84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22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1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2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26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1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5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6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113A-C538-440E-978D-9D85ECA756E2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B785-C52A-49F7-BFD6-7AEEC8FC6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127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9F42999-EF8E-9288-120B-37F3E747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/>
              <a:t>Studmon projektmunka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98E2465E-71C3-2C04-17A2-A3772722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Acsai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András</a:t>
            </a:r>
            <a:endParaRPr lang="en-US" sz="18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Borossa</a:t>
            </a:r>
            <a:r>
              <a:rPr lang="en-US" sz="1800" dirty="0">
                <a:solidFill>
                  <a:schemeClr val="tx1"/>
                </a:solidFill>
              </a:rPr>
              <a:t> Zoltán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Pongor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Péter</a:t>
            </a:r>
            <a:endParaRPr lang="en-US" sz="18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Sörös Bence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622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149CE6C5-8872-D089-970B-EFF6CA4C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 dirty="0" err="1"/>
              <a:t>Sales</a:t>
            </a:r>
            <a:r>
              <a:rPr lang="hu-HU" sz="4000" dirty="0"/>
              <a:t> </a:t>
            </a:r>
            <a:r>
              <a:rPr lang="hu-HU" sz="4000" dirty="0" err="1"/>
              <a:t>pitch</a:t>
            </a:r>
            <a:r>
              <a:rPr lang="hu-HU" sz="4000" dirty="0"/>
              <a:t>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0F8A4-E4CD-318F-0A49-009F29A5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203649"/>
            <a:ext cx="5751237" cy="45875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800" dirty="0"/>
              <a:t>Specifikációk:</a:t>
            </a:r>
          </a:p>
          <a:p>
            <a:pPr marL="0" indent="0">
              <a:buNone/>
            </a:pPr>
            <a:r>
              <a:rPr lang="hu-HU" sz="1800" dirty="0"/>
              <a:t>Tanár/</a:t>
            </a:r>
            <a:r>
              <a:rPr lang="hu-HU" sz="1800" dirty="0" err="1"/>
              <a:t>admin</a:t>
            </a:r>
            <a:r>
              <a:rPr lang="hu-HU" sz="1800" dirty="0"/>
              <a:t> felhasználó</a:t>
            </a:r>
          </a:p>
          <a:p>
            <a:pPr marL="0" indent="0">
              <a:buNone/>
            </a:pPr>
            <a:r>
              <a:rPr lang="hu-HU" sz="1800" dirty="0"/>
              <a:t>Órák létrehozása</a:t>
            </a:r>
          </a:p>
          <a:p>
            <a:pPr marL="0" indent="0">
              <a:buNone/>
            </a:pPr>
            <a:r>
              <a:rPr lang="hu-HU" sz="1800" dirty="0"/>
              <a:t>Hallgató értékelés</a:t>
            </a:r>
          </a:p>
          <a:p>
            <a:pPr marL="0" indent="0">
              <a:buNone/>
            </a:pPr>
            <a:r>
              <a:rPr lang="hu-HU" sz="1800" dirty="0"/>
              <a:t>Hallgató lekérdezése</a:t>
            </a:r>
          </a:p>
          <a:p>
            <a:pPr marL="0" indent="0">
              <a:buNone/>
            </a:pPr>
            <a:r>
              <a:rPr lang="hu-HU" sz="1800" dirty="0"/>
              <a:t>Óra statisztikája táblázatban</a:t>
            </a:r>
          </a:p>
          <a:p>
            <a:pPr marL="0" indent="0">
              <a:buNone/>
            </a:pPr>
            <a:r>
              <a:rPr lang="hu-HU" sz="1800" dirty="0"/>
              <a:t>Hallgató aláírás kalkuláció</a:t>
            </a:r>
          </a:p>
          <a:p>
            <a:pPr marL="0" indent="0">
              <a:buNone/>
            </a:pPr>
            <a:r>
              <a:rPr lang="hu-HU" sz="1800" dirty="0" err="1"/>
              <a:t>Admin</a:t>
            </a:r>
            <a:r>
              <a:rPr lang="hu-HU" sz="1800" dirty="0"/>
              <a:t> felület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C0864EF6-1DDA-B33A-675D-A46AF3CB8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348" y="2185988"/>
            <a:ext cx="303968" cy="303968"/>
          </a:xfrm>
          <a:prstGeom prst="rect">
            <a:avLst/>
          </a:prstGeom>
        </p:spPr>
      </p:pic>
      <p:pic>
        <p:nvPicPr>
          <p:cNvPr id="7" name="Ábra 6" descr="Pipa egyszínű kitöltéssel">
            <a:extLst>
              <a:ext uri="{FF2B5EF4-FFF2-40B4-BE49-F238E27FC236}">
                <a16:creationId xmlns:a16="http://schemas.microsoft.com/office/drawing/2014/main" id="{1BC0F9A7-D960-FF02-D0EB-CE77B4B6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004" y="2668238"/>
            <a:ext cx="303968" cy="303968"/>
          </a:xfrm>
          <a:prstGeom prst="rect">
            <a:avLst/>
          </a:prstGeom>
        </p:spPr>
      </p:pic>
      <p:pic>
        <p:nvPicPr>
          <p:cNvPr id="68" name="Ábra 67" descr="Pipa egyszínű kitöltéssel">
            <a:extLst>
              <a:ext uri="{FF2B5EF4-FFF2-40B4-BE49-F238E27FC236}">
                <a16:creationId xmlns:a16="http://schemas.microsoft.com/office/drawing/2014/main" id="{6E8C22FE-986C-F3AD-7542-8D070962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938" y="3092613"/>
            <a:ext cx="303968" cy="303968"/>
          </a:xfrm>
          <a:prstGeom prst="rect">
            <a:avLst/>
          </a:prstGeom>
        </p:spPr>
      </p:pic>
      <p:pic>
        <p:nvPicPr>
          <p:cNvPr id="69" name="Ábra 68" descr="Pipa egyszínű kitöltéssel">
            <a:extLst>
              <a:ext uri="{FF2B5EF4-FFF2-40B4-BE49-F238E27FC236}">
                <a16:creationId xmlns:a16="http://schemas.microsoft.com/office/drawing/2014/main" id="{495446C9-66F1-1BE0-35BA-74525D9DE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8654" y="4025955"/>
            <a:ext cx="303968" cy="303968"/>
          </a:xfrm>
          <a:prstGeom prst="rect">
            <a:avLst/>
          </a:prstGeom>
        </p:spPr>
      </p:pic>
      <p:pic>
        <p:nvPicPr>
          <p:cNvPr id="70" name="Ábra 69" descr="Pipa egyszínű kitöltéssel">
            <a:extLst>
              <a:ext uri="{FF2B5EF4-FFF2-40B4-BE49-F238E27FC236}">
                <a16:creationId xmlns:a16="http://schemas.microsoft.com/office/drawing/2014/main" id="{2D1F24A8-0722-28E7-047B-5AD6B7DF1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7787" y="4481513"/>
            <a:ext cx="303968" cy="303968"/>
          </a:xfrm>
          <a:prstGeom prst="rect">
            <a:avLst/>
          </a:prstGeom>
        </p:spPr>
      </p:pic>
      <p:pic>
        <p:nvPicPr>
          <p:cNvPr id="71" name="Ábra 70" descr="Pipa egyszínű kitöltéssel">
            <a:extLst>
              <a:ext uri="{FF2B5EF4-FFF2-40B4-BE49-F238E27FC236}">
                <a16:creationId xmlns:a16="http://schemas.microsoft.com/office/drawing/2014/main" id="{9E2A8CA1-E456-12D8-26B5-53DB5B16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8980" y="4961731"/>
            <a:ext cx="303968" cy="303968"/>
          </a:xfrm>
          <a:prstGeom prst="rect">
            <a:avLst/>
          </a:prstGeom>
        </p:spPr>
      </p:pic>
      <p:pic>
        <p:nvPicPr>
          <p:cNvPr id="73" name="Ábra 72" descr="Követés kitűző egyszínű kitöltéssel">
            <a:extLst>
              <a:ext uri="{FF2B5EF4-FFF2-40B4-BE49-F238E27FC236}">
                <a16:creationId xmlns:a16="http://schemas.microsoft.com/office/drawing/2014/main" id="{85F69171-A9FE-F0D9-F51C-E3434996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4381" y="4921563"/>
            <a:ext cx="384303" cy="384303"/>
          </a:xfrm>
          <a:prstGeom prst="rect">
            <a:avLst/>
          </a:prstGeom>
        </p:spPr>
      </p:pic>
      <p:pic>
        <p:nvPicPr>
          <p:cNvPr id="74" name="Ábra 73" descr="Pipa egyszínű kitöltéssel">
            <a:extLst>
              <a:ext uri="{FF2B5EF4-FFF2-40B4-BE49-F238E27FC236}">
                <a16:creationId xmlns:a16="http://schemas.microsoft.com/office/drawing/2014/main" id="{6EE2E73F-5832-14AA-57BA-BA6318DD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352" y="3592262"/>
            <a:ext cx="303968" cy="3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CE6C5-8872-D089-970B-EFF6CA4C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 dirty="0"/>
              <a:t>szakmai </a:t>
            </a:r>
            <a:r>
              <a:rPr lang="hu-HU" sz="4000" dirty="0" err="1"/>
              <a:t>pitch</a:t>
            </a:r>
            <a:r>
              <a:rPr lang="hu-HU" sz="4000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0F8A4-E4CD-318F-0A49-009F29A5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203649"/>
            <a:ext cx="5751237" cy="45875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0090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DBB81-2235-86B7-2EA5-34BB059B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0F75500-648C-309D-C582-86D731210E0B}"/>
              </a:ext>
            </a:extLst>
          </p:cNvPr>
          <p:cNvSpPr txBox="1"/>
          <p:nvPr/>
        </p:nvSpPr>
        <p:spPr>
          <a:xfrm>
            <a:off x="1141413" y="1912422"/>
            <a:ext cx="70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Meglévő tudás</a:t>
            </a:r>
          </a:p>
        </p:txBody>
      </p:sp>
    </p:spTree>
    <p:extLst>
      <p:ext uri="{BB962C8B-B14F-4D97-AF65-F5344CB8AC3E}">
        <p14:creationId xmlns:p14="http://schemas.microsoft.com/office/powerpoint/2010/main" val="7559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DBB81-2235-86B7-2EA5-34BB059B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76DCEEC-E654-6824-5CE7-A20DAE92A59C}"/>
              </a:ext>
            </a:extLst>
          </p:cNvPr>
          <p:cNvSpPr txBox="1"/>
          <p:nvPr/>
        </p:nvSpPr>
        <p:spPr>
          <a:xfrm>
            <a:off x="1141413" y="1912422"/>
            <a:ext cx="701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Node.Js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FontAwesome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33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DBB81-2235-86B7-2EA5-34BB059B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menete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BB621FD-D524-ADFE-E4FB-BAB222E09BA0}"/>
              </a:ext>
            </a:extLst>
          </p:cNvPr>
          <p:cNvSpPr txBox="1"/>
          <p:nvPr/>
        </p:nvSpPr>
        <p:spPr>
          <a:xfrm>
            <a:off x="946104" y="1912422"/>
            <a:ext cx="701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Verziókövetés</a:t>
            </a:r>
          </a:p>
          <a:p>
            <a:r>
              <a:rPr lang="hu-HU" dirty="0"/>
              <a:t>Munka a csoportban</a:t>
            </a:r>
          </a:p>
        </p:txBody>
      </p:sp>
    </p:spTree>
    <p:extLst>
      <p:ext uri="{BB962C8B-B14F-4D97-AF65-F5344CB8AC3E}">
        <p14:creationId xmlns:p14="http://schemas.microsoft.com/office/powerpoint/2010/main" val="47269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DBB81-2235-86B7-2EA5-34BB059B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jegyzőkönyv</a:t>
            </a:r>
          </a:p>
        </p:txBody>
      </p:sp>
    </p:spTree>
    <p:extLst>
      <p:ext uri="{BB962C8B-B14F-4D97-AF65-F5344CB8AC3E}">
        <p14:creationId xmlns:p14="http://schemas.microsoft.com/office/powerpoint/2010/main" val="90870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94857-CF39-5707-E201-2E0E33A2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323BA-0A01-8E8E-2455-AF639A43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7770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101</TotalTime>
  <Words>52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Studmon projektmunka</vt:lpstr>
      <vt:lpstr>Sales pitch </vt:lpstr>
      <vt:lpstr>szakmai pitch </vt:lpstr>
      <vt:lpstr>BACKEND</vt:lpstr>
      <vt:lpstr>Frontend</vt:lpstr>
      <vt:lpstr>Fejlesztés menete</vt:lpstr>
      <vt:lpstr>Probléma jegyzőkönyv</vt:lpstr>
      <vt:lpstr>Tanulságok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Studmon projektmunka</dc:title>
  <dc:creator>Sörös Bence</dc:creator>
  <cp:lastModifiedBy>Sörös Bence</cp:lastModifiedBy>
  <cp:revision>1</cp:revision>
  <dcterms:created xsi:type="dcterms:W3CDTF">2023-06-01T13:21:13Z</dcterms:created>
  <dcterms:modified xsi:type="dcterms:W3CDTF">2023-06-01T15:02:41Z</dcterms:modified>
</cp:coreProperties>
</file>