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2" r:id="rId5"/>
    <p:sldId id="264" r:id="rId6"/>
    <p:sldId id="271" r:id="rId7"/>
    <p:sldId id="265" r:id="rId8"/>
    <p:sldId id="266" r:id="rId9"/>
    <p:sldId id="267" r:id="rId10"/>
    <p:sldId id="268" r:id="rId11"/>
    <p:sldId id="270" r:id="rId12"/>
    <p:sldId id="273" r:id="rId13"/>
    <p:sldId id="272" r:id="rId14"/>
    <p:sldId id="269" r:id="rId15"/>
    <p:sldId id="263" r:id="rId16"/>
    <p:sldId id="277" r:id="rId17"/>
    <p:sldId id="278" r:id="rId18"/>
    <p:sldId id="274" r:id="rId19"/>
    <p:sldId id="275" r:id="rId20"/>
    <p:sldId id="276" r:id="rId21"/>
    <p:sldId id="282" r:id="rId22"/>
    <p:sldId id="284" r:id="rId23"/>
    <p:sldId id="283" r:id="rId24"/>
    <p:sldId id="285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0000CC"/>
    <a:srgbClr val="003635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0FE96-D4C2-45D9-B800-83210BBA79DF}" v="672" dt="2023-05-31T15:02:20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FA5B7-2200-4AA8-BD1C-F8C59CBC69DD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hu-HU"/>
        </a:p>
      </dgm:t>
    </dgm:pt>
    <dgm:pt modelId="{16EC5FAA-3C0F-4E4D-A38F-CB3F44B63614}">
      <dgm:prSet phldrT="[Szöveg]"/>
      <dgm:spPr/>
      <dgm:t>
        <a:bodyPr/>
        <a:lstStyle/>
        <a:p>
          <a:r>
            <a:rPr lang="hu-HU" dirty="0"/>
            <a:t>Szó és témakezelés</a:t>
          </a:r>
        </a:p>
      </dgm:t>
    </dgm:pt>
    <dgm:pt modelId="{F29FFED0-41BB-4681-8245-9DB9CBEF9F8B}" type="parTrans" cxnId="{F3432CB7-CFEB-4F23-8F6D-3226998B712D}">
      <dgm:prSet/>
      <dgm:spPr/>
      <dgm:t>
        <a:bodyPr/>
        <a:lstStyle/>
        <a:p>
          <a:endParaRPr lang="hu-HU"/>
        </a:p>
      </dgm:t>
    </dgm:pt>
    <dgm:pt modelId="{8508B2AD-2A1A-419D-BCDC-4FA1B8838C4A}" type="sibTrans" cxnId="{F3432CB7-CFEB-4F23-8F6D-3226998B712D}">
      <dgm:prSet/>
      <dgm:spPr/>
      <dgm:t>
        <a:bodyPr/>
        <a:lstStyle/>
        <a:p>
          <a:endParaRPr lang="hu-HU"/>
        </a:p>
      </dgm:t>
    </dgm:pt>
    <dgm:pt modelId="{3F6C7ADF-1EED-4E2C-833C-654A0190DD37}">
      <dgm:prSet phldrT="[Szöveg]" custT="1"/>
      <dgm:spPr/>
      <dgm:t>
        <a:bodyPr/>
        <a:lstStyle/>
        <a:p>
          <a:r>
            <a:rPr lang="hu-H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Véletlenszerű szavak lekérése a játékos statisztikái és a kiválasztott témák alapján</a:t>
          </a:r>
          <a:endParaRPr lang="hu-HU" sz="2000" dirty="0"/>
        </a:p>
      </dgm:t>
    </dgm:pt>
    <dgm:pt modelId="{B8F56610-095B-41C9-885D-9C07481CE508}" type="parTrans" cxnId="{01C91C8E-CBCB-42A4-813F-4C75FA3966D6}">
      <dgm:prSet/>
      <dgm:spPr/>
      <dgm:t>
        <a:bodyPr/>
        <a:lstStyle/>
        <a:p>
          <a:endParaRPr lang="hu-HU"/>
        </a:p>
      </dgm:t>
    </dgm:pt>
    <dgm:pt modelId="{0A9026C0-1819-4E77-98E9-24798FA36FB4}" type="sibTrans" cxnId="{01C91C8E-CBCB-42A4-813F-4C75FA3966D6}">
      <dgm:prSet/>
      <dgm:spPr/>
      <dgm:t>
        <a:bodyPr/>
        <a:lstStyle/>
        <a:p>
          <a:endParaRPr lang="hu-HU"/>
        </a:p>
      </dgm:t>
    </dgm:pt>
    <dgm:pt modelId="{9B5DB25A-58B5-4C59-82B4-FD2D966D17AA}">
      <dgm:prSet phldrT="[Szöveg]"/>
      <dgm:spPr/>
      <dgm:t>
        <a:bodyPr/>
        <a:lstStyle/>
        <a:p>
          <a:r>
            <a:rPr lang="hu-HU" dirty="0"/>
            <a:t>Minden típusú okoseszközön használható</a:t>
          </a:r>
        </a:p>
      </dgm:t>
    </dgm:pt>
    <dgm:pt modelId="{84781365-E616-4908-A9BE-64D48BC6F5C1}" type="parTrans" cxnId="{B9BBEB2D-E195-469E-8B5E-1003562F5D5E}">
      <dgm:prSet/>
      <dgm:spPr/>
      <dgm:t>
        <a:bodyPr/>
        <a:lstStyle/>
        <a:p>
          <a:endParaRPr lang="hu-HU"/>
        </a:p>
      </dgm:t>
    </dgm:pt>
    <dgm:pt modelId="{1CFC00A1-5404-4D48-8323-6F5A0E98875D}" type="sibTrans" cxnId="{B9BBEB2D-E195-469E-8B5E-1003562F5D5E}">
      <dgm:prSet/>
      <dgm:spPr/>
      <dgm:t>
        <a:bodyPr/>
        <a:lstStyle/>
        <a:p>
          <a:endParaRPr lang="hu-HU"/>
        </a:p>
      </dgm:t>
    </dgm:pt>
    <dgm:pt modelId="{EBA7882E-68D2-4AB4-B54E-D7A07B40DC21}">
      <dgm:prSet phldrT="[Szöveg]"/>
      <dgm:spPr/>
      <dgm:t>
        <a:bodyPr/>
        <a:lstStyle/>
        <a:p>
          <a:endParaRPr lang="hu-HU" dirty="0"/>
        </a:p>
      </dgm:t>
    </dgm:pt>
    <dgm:pt modelId="{427390A3-7F97-4CD0-B445-3177B6E0A5A6}" type="parTrans" cxnId="{9EDE1EB2-F720-46FF-B85A-F0EE84AE76FD}">
      <dgm:prSet/>
      <dgm:spPr/>
      <dgm:t>
        <a:bodyPr/>
        <a:lstStyle/>
        <a:p>
          <a:endParaRPr lang="hu-HU"/>
        </a:p>
      </dgm:t>
    </dgm:pt>
    <dgm:pt modelId="{146E0C4F-E7FF-4E9F-9D08-0C4CD873246E}" type="sibTrans" cxnId="{9EDE1EB2-F720-46FF-B85A-F0EE84AE76FD}">
      <dgm:prSet/>
      <dgm:spPr/>
      <dgm:t>
        <a:bodyPr/>
        <a:lstStyle/>
        <a:p>
          <a:endParaRPr lang="hu-HU"/>
        </a:p>
      </dgm:t>
    </dgm:pt>
    <dgm:pt modelId="{06E0BD46-D690-4B38-9870-447B1129DD80}">
      <dgm:prSet phldrT="[Szöveg]"/>
      <dgm:spPr/>
      <dgm:t>
        <a:bodyPr/>
        <a:lstStyle/>
        <a:p>
          <a:r>
            <a:rPr lang="hu-HU" dirty="0"/>
            <a:t>Szavak statisztikájának követése</a:t>
          </a:r>
        </a:p>
      </dgm:t>
    </dgm:pt>
    <dgm:pt modelId="{A77B4F15-A021-4BC1-AF14-6D5EA57EF446}" type="parTrans" cxnId="{081E9E06-BDD7-42D7-989B-D41CBCFD32DA}">
      <dgm:prSet/>
      <dgm:spPr/>
      <dgm:t>
        <a:bodyPr/>
        <a:lstStyle/>
        <a:p>
          <a:endParaRPr lang="hu-HU"/>
        </a:p>
      </dgm:t>
    </dgm:pt>
    <dgm:pt modelId="{FE0F285F-F3D8-4F5A-A3A2-45D472CDA8F6}" type="sibTrans" cxnId="{081E9E06-BDD7-42D7-989B-D41CBCFD32DA}">
      <dgm:prSet/>
      <dgm:spPr/>
      <dgm:t>
        <a:bodyPr/>
        <a:lstStyle/>
        <a:p>
          <a:endParaRPr lang="hu-HU"/>
        </a:p>
      </dgm:t>
    </dgm:pt>
    <dgm:pt modelId="{ECF4A6B6-1257-428F-A973-B941688C59AC}" type="pres">
      <dgm:prSet presAssocID="{FE3FA5B7-2200-4AA8-BD1C-F8C59CBC69DD}" presName="linear" presStyleCnt="0">
        <dgm:presLayoutVars>
          <dgm:animLvl val="lvl"/>
          <dgm:resizeHandles val="exact"/>
        </dgm:presLayoutVars>
      </dgm:prSet>
      <dgm:spPr/>
    </dgm:pt>
    <dgm:pt modelId="{C41FB5B5-1486-4CF2-AE4B-D27439009250}" type="pres">
      <dgm:prSet presAssocID="{16EC5FAA-3C0F-4E4D-A38F-CB3F44B636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78A9BA-95A7-4A38-B569-31A882BE06FA}" type="pres">
      <dgm:prSet presAssocID="{16EC5FAA-3C0F-4E4D-A38F-CB3F44B63614}" presName="childText" presStyleLbl="revTx" presStyleIdx="0" presStyleCnt="2">
        <dgm:presLayoutVars>
          <dgm:bulletEnabled val="1"/>
        </dgm:presLayoutVars>
      </dgm:prSet>
      <dgm:spPr/>
    </dgm:pt>
    <dgm:pt modelId="{960511FB-62D5-4A31-8434-04D3614BFAE6}" type="pres">
      <dgm:prSet presAssocID="{9B5DB25A-58B5-4C59-82B4-FD2D966D17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29081D-D5BE-42E5-BECC-CB6516588E63}" type="pres">
      <dgm:prSet presAssocID="{1CFC00A1-5404-4D48-8323-6F5A0E98875D}" presName="spacer" presStyleCnt="0"/>
      <dgm:spPr/>
    </dgm:pt>
    <dgm:pt modelId="{BCC86A5F-AB0A-45C7-8FC0-631AC329537E}" type="pres">
      <dgm:prSet presAssocID="{06E0BD46-D690-4B38-9870-447B1129DD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8C8179-5FD4-4DF0-B042-F7BB94CEFB23}" type="pres">
      <dgm:prSet presAssocID="{06E0BD46-D690-4B38-9870-447B1129DD8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1E9E06-BDD7-42D7-989B-D41CBCFD32DA}" srcId="{FE3FA5B7-2200-4AA8-BD1C-F8C59CBC69DD}" destId="{06E0BD46-D690-4B38-9870-447B1129DD80}" srcOrd="2" destOrd="0" parTransId="{A77B4F15-A021-4BC1-AF14-6D5EA57EF446}" sibTransId="{FE0F285F-F3D8-4F5A-A3A2-45D472CDA8F6}"/>
    <dgm:cxn modelId="{B9BBEB2D-E195-469E-8B5E-1003562F5D5E}" srcId="{FE3FA5B7-2200-4AA8-BD1C-F8C59CBC69DD}" destId="{9B5DB25A-58B5-4C59-82B4-FD2D966D17AA}" srcOrd="1" destOrd="0" parTransId="{84781365-E616-4908-A9BE-64D48BC6F5C1}" sibTransId="{1CFC00A1-5404-4D48-8323-6F5A0E98875D}"/>
    <dgm:cxn modelId="{AEA4D965-C921-442B-AC6B-BCF093375720}" type="presOf" srcId="{3F6C7ADF-1EED-4E2C-833C-654A0190DD37}" destId="{D178A9BA-95A7-4A38-B569-31A882BE06FA}" srcOrd="0" destOrd="0" presId="urn:microsoft.com/office/officeart/2005/8/layout/vList2"/>
    <dgm:cxn modelId="{8A168C53-13A8-4641-B969-DC76C1BCECB7}" type="presOf" srcId="{16EC5FAA-3C0F-4E4D-A38F-CB3F44B63614}" destId="{C41FB5B5-1486-4CF2-AE4B-D27439009250}" srcOrd="0" destOrd="0" presId="urn:microsoft.com/office/officeart/2005/8/layout/vList2"/>
    <dgm:cxn modelId="{8F98E783-620D-4EC0-A97D-85261E137D3F}" type="presOf" srcId="{EBA7882E-68D2-4AB4-B54E-D7A07B40DC21}" destId="{0A8C8179-5FD4-4DF0-B042-F7BB94CEFB23}" srcOrd="0" destOrd="0" presId="urn:microsoft.com/office/officeart/2005/8/layout/vList2"/>
    <dgm:cxn modelId="{01C91C8E-CBCB-42A4-813F-4C75FA3966D6}" srcId="{16EC5FAA-3C0F-4E4D-A38F-CB3F44B63614}" destId="{3F6C7ADF-1EED-4E2C-833C-654A0190DD37}" srcOrd="0" destOrd="0" parTransId="{B8F56610-095B-41C9-885D-9C07481CE508}" sibTransId="{0A9026C0-1819-4E77-98E9-24798FA36FB4}"/>
    <dgm:cxn modelId="{5CBF95A5-1C3A-4295-9CFA-233A070A2EAE}" type="presOf" srcId="{9B5DB25A-58B5-4C59-82B4-FD2D966D17AA}" destId="{960511FB-62D5-4A31-8434-04D3614BFAE6}" srcOrd="0" destOrd="0" presId="urn:microsoft.com/office/officeart/2005/8/layout/vList2"/>
    <dgm:cxn modelId="{9EDE1EB2-F720-46FF-B85A-F0EE84AE76FD}" srcId="{06E0BD46-D690-4B38-9870-447B1129DD80}" destId="{EBA7882E-68D2-4AB4-B54E-D7A07B40DC21}" srcOrd="0" destOrd="0" parTransId="{427390A3-7F97-4CD0-B445-3177B6E0A5A6}" sibTransId="{146E0C4F-E7FF-4E9F-9D08-0C4CD873246E}"/>
    <dgm:cxn modelId="{F3432CB7-CFEB-4F23-8F6D-3226998B712D}" srcId="{FE3FA5B7-2200-4AA8-BD1C-F8C59CBC69DD}" destId="{16EC5FAA-3C0F-4E4D-A38F-CB3F44B63614}" srcOrd="0" destOrd="0" parTransId="{F29FFED0-41BB-4681-8245-9DB9CBEF9F8B}" sibTransId="{8508B2AD-2A1A-419D-BCDC-4FA1B8838C4A}"/>
    <dgm:cxn modelId="{70ED9DD3-B9DF-4E35-9231-863BFC8B79E1}" type="presOf" srcId="{FE3FA5B7-2200-4AA8-BD1C-F8C59CBC69DD}" destId="{ECF4A6B6-1257-428F-A973-B941688C59AC}" srcOrd="0" destOrd="0" presId="urn:microsoft.com/office/officeart/2005/8/layout/vList2"/>
    <dgm:cxn modelId="{021ED3EB-BFBA-48B9-8318-F5272ECC104D}" type="presOf" srcId="{06E0BD46-D690-4B38-9870-447B1129DD80}" destId="{BCC86A5F-AB0A-45C7-8FC0-631AC329537E}" srcOrd="0" destOrd="0" presId="urn:microsoft.com/office/officeart/2005/8/layout/vList2"/>
    <dgm:cxn modelId="{F882ABEE-3072-4282-A613-4F9D766C535A}" type="presParOf" srcId="{ECF4A6B6-1257-428F-A973-B941688C59AC}" destId="{C41FB5B5-1486-4CF2-AE4B-D27439009250}" srcOrd="0" destOrd="0" presId="urn:microsoft.com/office/officeart/2005/8/layout/vList2"/>
    <dgm:cxn modelId="{128CFC56-D773-464A-96BB-00EDB2C3DF24}" type="presParOf" srcId="{ECF4A6B6-1257-428F-A973-B941688C59AC}" destId="{D178A9BA-95A7-4A38-B569-31A882BE06FA}" srcOrd="1" destOrd="0" presId="urn:microsoft.com/office/officeart/2005/8/layout/vList2"/>
    <dgm:cxn modelId="{D4055A69-3532-4CEF-BAED-9E5F689B5828}" type="presParOf" srcId="{ECF4A6B6-1257-428F-A973-B941688C59AC}" destId="{960511FB-62D5-4A31-8434-04D3614BFAE6}" srcOrd="2" destOrd="0" presId="urn:microsoft.com/office/officeart/2005/8/layout/vList2"/>
    <dgm:cxn modelId="{7C203236-6648-4E66-B1C7-2387E9A354F8}" type="presParOf" srcId="{ECF4A6B6-1257-428F-A973-B941688C59AC}" destId="{3129081D-D5BE-42E5-BECC-CB6516588E63}" srcOrd="3" destOrd="0" presId="urn:microsoft.com/office/officeart/2005/8/layout/vList2"/>
    <dgm:cxn modelId="{EFA5CEA6-2880-433E-B4CE-AB313A5C72E0}" type="presParOf" srcId="{ECF4A6B6-1257-428F-A973-B941688C59AC}" destId="{BCC86A5F-AB0A-45C7-8FC0-631AC329537E}" srcOrd="4" destOrd="0" presId="urn:microsoft.com/office/officeart/2005/8/layout/vList2"/>
    <dgm:cxn modelId="{6084C8D6-6FA4-4114-A333-AF88F8026267}" type="presParOf" srcId="{ECF4A6B6-1257-428F-A973-B941688C59AC}" destId="{0A8C8179-5FD4-4DF0-B042-F7BB94CEFB2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042E0EB4-900F-4BEE-8FA7-D268CFDB226B}">
      <dgm:prSet phldrT="[Szöveg]"/>
      <dgm:spPr/>
      <dgm:t>
        <a:bodyPr/>
        <a:lstStyle/>
        <a:p>
          <a:r>
            <a:rPr lang="hu-HU" dirty="0"/>
            <a:t>Statisztika</a:t>
          </a:r>
        </a:p>
      </dgm:t>
    </dgm:pt>
    <dgm:pt modelId="{FD7BBAD5-B176-4E16-8F78-41233C0E58DF}" type="parTrans" cxnId="{65DD54E5-FB3A-41A8-B9C5-5E49788B1EC2}">
      <dgm:prSet/>
      <dgm:spPr/>
      <dgm:t>
        <a:bodyPr/>
        <a:lstStyle/>
        <a:p>
          <a:endParaRPr lang="hu-HU"/>
        </a:p>
      </dgm:t>
    </dgm:pt>
    <dgm:pt modelId="{9B0CC7E6-D51D-4D8A-9628-BB85AFB47F9C}" type="sibTrans" cxnId="{65DD54E5-FB3A-41A8-B9C5-5E49788B1EC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Kék háttérrel fából készült betűk"/>
        </a:ext>
      </dgm:extLst>
    </dgm:pt>
    <dgm:pt modelId="{109ACFEB-0E19-4AD4-90CC-9AC89FE83677}">
      <dgm:prSet phldrT="[Szöveg]"/>
      <dgm:spPr/>
      <dgm:t>
        <a:bodyPr/>
        <a:lstStyle/>
        <a:p>
          <a:r>
            <a:rPr lang="hu-HU" dirty="0"/>
            <a:t>Navigációs sáv</a:t>
          </a:r>
        </a:p>
      </dgm:t>
    </dgm:pt>
    <dgm:pt modelId="{1FE07E26-127B-472C-89E2-EDBC0B6BB7C8}" type="parTrans" cxnId="{EDED418B-04D0-44A6-B8A5-84CB50B3F271}">
      <dgm:prSet/>
      <dgm:spPr/>
      <dgm:t>
        <a:bodyPr/>
        <a:lstStyle/>
        <a:p>
          <a:endParaRPr lang="hu-HU"/>
        </a:p>
      </dgm:t>
    </dgm:pt>
    <dgm:pt modelId="{0AD6BD2E-1FF6-40F3-8446-FA24F6669B13}" type="sibTrans" cxnId="{EDED418B-04D0-44A6-B8A5-84CB50B3F27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Gyermekjáték"/>
        </a:ext>
      </dgm:extLs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Kezdőlap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Akik ezen dolgoznak"/>
        </a:ext>
      </dgm:extLst>
    </dgm:pt>
    <dgm:pt modelId="{DC4A914F-177B-4C8A-8BCE-923707620852}">
      <dgm:prSet phldrT="[Szöveg]"/>
      <dgm:spPr/>
      <dgm:t>
        <a:bodyPr/>
        <a:lstStyle/>
        <a:p>
          <a:r>
            <a:rPr lang="hu-HU" dirty="0"/>
            <a:t>Lábléc</a:t>
          </a:r>
        </a:p>
      </dgm:t>
    </dgm:pt>
    <dgm:pt modelId="{B561CFB4-4771-4D36-A324-20879A7F81C0}" type="parTrans" cxnId="{C40AB684-29AE-47F7-B3AA-CAB8A2BF7E33}">
      <dgm:prSet/>
      <dgm:spPr/>
      <dgm:t>
        <a:bodyPr/>
        <a:lstStyle/>
        <a:p>
          <a:endParaRPr lang="hu-HU"/>
        </a:p>
      </dgm:t>
    </dgm:pt>
    <dgm:pt modelId="{7F64B2A7-415C-4AFD-B3B4-15186ECE05B9}" type="sibTrans" cxnId="{C40AB684-29AE-47F7-B3AA-CAB8A2BF7E33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Szögletes lövés a toll egy grafikonon"/>
        </a:ext>
      </dgm:extLst>
    </dgm:pt>
    <dgm:pt modelId="{610A7009-4C2C-48C9-8804-C3B92211DA6D}">
      <dgm:prSet phldrT="[Szöveg]"/>
      <dgm:spPr/>
      <dgm:t>
        <a:bodyPr/>
        <a:lstStyle/>
        <a:p>
          <a:r>
            <a:rPr lang="hu-HU" dirty="0"/>
            <a:t>Témaválasztás</a:t>
          </a:r>
        </a:p>
      </dgm:t>
    </dgm:pt>
    <dgm:pt modelId="{ADA6A5FF-EAFD-4A57-A5CA-0D692BEBE748}" type="parTrans" cxnId="{261B0EBE-60EA-4E72-879E-79BDD35E5197}">
      <dgm:prSet/>
      <dgm:spPr/>
      <dgm:t>
        <a:bodyPr/>
        <a:lstStyle/>
        <a:p>
          <a:endParaRPr lang="hu-HU"/>
        </a:p>
      </dgm:t>
    </dgm:pt>
    <dgm:pt modelId="{789AFD24-3B08-4E39-9F95-DA1C037C95BE}" type="sibTrans" cxnId="{261B0EBE-60EA-4E72-879E-79BDD35E5197}">
      <dgm:prSet/>
      <dgm:spPr>
        <a:blipFill rotWithShape="1">
          <a:blip xmlns:r="http://schemas.openxmlformats.org/officeDocument/2006/relationships" r:embed="rId5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DA537D36-4A06-48DF-A1F3-DA3A70154D12}">
      <dgm:prSet phldrT="[Szöveg]"/>
      <dgm:spPr/>
      <dgm:t>
        <a:bodyPr/>
        <a:lstStyle/>
        <a:p>
          <a:r>
            <a:rPr lang="hu-HU" dirty="0"/>
            <a:t>Játék felület</a:t>
          </a:r>
        </a:p>
      </dgm:t>
    </dgm:pt>
    <dgm:pt modelId="{5E0B6247-4F52-49AC-A491-F6721254AFB3}" type="parTrans" cxnId="{6CE30270-C945-47EB-9ADB-3328ADF7C6CB}">
      <dgm:prSet/>
      <dgm:spPr/>
      <dgm:t>
        <a:bodyPr/>
        <a:lstStyle/>
        <a:p>
          <a:endParaRPr lang="hu-HU"/>
        </a:p>
      </dgm:t>
    </dgm:pt>
    <dgm:pt modelId="{E4FB53C3-AA77-4C25-A328-9B81CA36468D}" type="sibTrans" cxnId="{6CE30270-C945-47EB-9ADB-3328ADF7C6CB}">
      <dgm:prSet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hu-HU"/>
        </a:p>
      </dgm:t>
      <dgm:extLst>
        <a:ext uri="{E40237B7-FDA0-4F09-8148-C483321AD2D9}">
          <dgm14:cNvPr xmlns:dgm14="http://schemas.microsoft.com/office/drawing/2010/diagram" id="0" name="" descr="Zöld párbeszédet négyzetek"/>
        </a:ext>
      </dgm:extLs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C894BFE-0F14-4B07-8021-14FC39118C3B}" type="pres">
      <dgm:prSet presAssocID="{042E0EB4-900F-4BEE-8FA7-D268CFDB226B}" presName="text1" presStyleCnt="0"/>
      <dgm:spPr/>
    </dgm:pt>
    <dgm:pt modelId="{E30311B8-D5B4-4CF6-B8DE-D0D3BA992AC8}" type="pres">
      <dgm:prSet presAssocID="{042E0EB4-900F-4BEE-8FA7-D268CFDB226B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22C9A679-7E48-47AD-BE36-9B4D95C22BF6}" type="pres">
      <dgm:prSet presAssocID="{042E0EB4-900F-4BEE-8FA7-D268CFDB226B}" presName="textaccent1" presStyleCnt="0"/>
      <dgm:spPr/>
    </dgm:pt>
    <dgm:pt modelId="{30684EF0-4EDF-4568-A13B-FF76E3495E8C}" type="pres">
      <dgm:prSet presAssocID="{042E0EB4-900F-4BEE-8FA7-D268CFDB226B}" presName="accentRepeatNode" presStyleLbl="solidAlignAcc1" presStyleIdx="0" presStyleCnt="12"/>
      <dgm:spPr/>
    </dgm:pt>
    <dgm:pt modelId="{51982955-CA83-4F94-B9DF-40FB61C2AF05}" type="pres">
      <dgm:prSet presAssocID="{9B0CC7E6-D51D-4D8A-9628-BB85AFB47F9C}" presName="image1" presStyleCnt="0"/>
      <dgm:spPr/>
    </dgm:pt>
    <dgm:pt modelId="{8210D78F-E200-452A-B772-9520DB1986EA}" type="pres">
      <dgm:prSet presAssocID="{9B0CC7E6-D51D-4D8A-9628-BB85AFB47F9C}" presName="imageRepeatNode" presStyleLbl="alignAcc1" presStyleIdx="0" presStyleCnt="6"/>
      <dgm:spPr/>
    </dgm:pt>
    <dgm:pt modelId="{8B4EBA63-B3EC-4254-AAD7-54143B44531C}" type="pres">
      <dgm:prSet presAssocID="{9B0CC7E6-D51D-4D8A-9628-BB85AFB47F9C}" presName="imageaccent1" presStyleCnt="0"/>
      <dgm:spPr/>
    </dgm:pt>
    <dgm:pt modelId="{0D133945-4C0B-4587-8B9A-A9FFE0723230}" type="pres">
      <dgm:prSet presAssocID="{9B0CC7E6-D51D-4D8A-9628-BB85AFB47F9C}" presName="accentRepeatNode" presStyleLbl="solidAlignAcc1" presStyleIdx="1" presStyleCnt="12"/>
      <dgm:spPr/>
    </dgm:pt>
    <dgm:pt modelId="{D103A291-E156-4882-B718-E8B1A53ABA12}" type="pres">
      <dgm:prSet presAssocID="{109ACFEB-0E19-4AD4-90CC-9AC89FE83677}" presName="text2" presStyleCnt="0"/>
      <dgm:spPr/>
    </dgm:pt>
    <dgm:pt modelId="{9AD9EA16-6D51-4647-BAE8-90F21B37A28B}" type="pres">
      <dgm:prSet presAssocID="{109ACFEB-0E19-4AD4-90CC-9AC89FE83677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FDDFF92C-C1CE-4809-B5AA-25B81EDC75C2}" type="pres">
      <dgm:prSet presAssocID="{109ACFEB-0E19-4AD4-90CC-9AC89FE83677}" presName="textaccent2" presStyleCnt="0"/>
      <dgm:spPr/>
    </dgm:pt>
    <dgm:pt modelId="{7C3A5D6A-4F92-4F9F-B8A9-38C1FF4B92E7}" type="pres">
      <dgm:prSet presAssocID="{109ACFEB-0E19-4AD4-90CC-9AC89FE83677}" presName="accentRepeatNode" presStyleLbl="solidAlignAcc1" presStyleIdx="2" presStyleCnt="12"/>
      <dgm:spPr/>
    </dgm:pt>
    <dgm:pt modelId="{47F2F8BA-D28F-48C3-A306-07859EB55B21}" type="pres">
      <dgm:prSet presAssocID="{0AD6BD2E-1FF6-40F3-8446-FA24F6669B13}" presName="image2" presStyleCnt="0"/>
      <dgm:spPr/>
    </dgm:pt>
    <dgm:pt modelId="{21CB4358-5DC5-49D7-8314-3A756F6F66F9}" type="pres">
      <dgm:prSet presAssocID="{0AD6BD2E-1FF6-40F3-8446-FA24F6669B13}" presName="imageRepeatNode" presStyleLbl="alignAcc1" presStyleIdx="1" presStyleCnt="6"/>
      <dgm:spPr/>
    </dgm:pt>
    <dgm:pt modelId="{45A24DDD-B231-45E2-81CD-12ECBF42574A}" type="pres">
      <dgm:prSet presAssocID="{0AD6BD2E-1FF6-40F3-8446-FA24F6669B13}" presName="imageaccent2" presStyleCnt="0"/>
      <dgm:spPr/>
    </dgm:pt>
    <dgm:pt modelId="{518605AD-F721-41AD-9FB0-0D03CC02FD21}" type="pres">
      <dgm:prSet presAssocID="{0AD6BD2E-1FF6-40F3-8446-FA24F6669B13}" presName="accentRepeatNode" presStyleLbl="solidAlignAcc1" presStyleIdx="3" presStyleCnt="12"/>
      <dgm:spPr/>
    </dgm:pt>
    <dgm:pt modelId="{0EDDEFBF-94C4-4C9D-9884-7BD0F813CEB5}" type="pres">
      <dgm:prSet presAssocID="{246F9BC3-C980-4128-94B1-FF959A1C115A}" presName="text3" presStyleCnt="0"/>
      <dgm:spPr/>
    </dgm:pt>
    <dgm:pt modelId="{94BC667C-AA98-44BA-A860-2D3C2CB2F9C5}" type="pres">
      <dgm:prSet presAssocID="{246F9BC3-C980-4128-94B1-FF959A1C115A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C06FB031-6C8C-4745-93C5-304AB7B76845}" type="pres">
      <dgm:prSet presAssocID="{246F9BC3-C980-4128-94B1-FF959A1C115A}" presName="textaccent3" presStyleCnt="0"/>
      <dgm:spPr/>
    </dgm:pt>
    <dgm:pt modelId="{1AF3E9A8-ED95-44EA-990F-134CD9FFCFA9}" type="pres">
      <dgm:prSet presAssocID="{246F9BC3-C980-4128-94B1-FF959A1C115A}" presName="accentRepeatNode" presStyleLbl="solidAlignAcc1" presStyleIdx="4" presStyleCnt="12"/>
      <dgm:spPr/>
    </dgm:pt>
    <dgm:pt modelId="{2D17C47A-D0D3-4233-A7EE-075C6A82E6A2}" type="pres">
      <dgm:prSet presAssocID="{BC134E6B-CF20-40FE-B136-1292E7491EBD}" presName="image3" presStyleCnt="0"/>
      <dgm:spPr/>
    </dgm:pt>
    <dgm:pt modelId="{C1F71F5C-5F8B-41CE-81AC-C4D8538F245E}" type="pres">
      <dgm:prSet presAssocID="{BC134E6B-CF20-40FE-B136-1292E7491EBD}" presName="imageRepeatNode" presStyleLbl="alignAcc1" presStyleIdx="2" presStyleCnt="6"/>
      <dgm:spPr/>
    </dgm:pt>
    <dgm:pt modelId="{89497C1A-0A75-47FC-A848-DA3F6639CE8E}" type="pres">
      <dgm:prSet presAssocID="{BC134E6B-CF20-40FE-B136-1292E7491EBD}" presName="imageaccent3" presStyleCnt="0"/>
      <dgm:spPr/>
    </dgm:pt>
    <dgm:pt modelId="{1AC05B6C-5D24-4BD6-9B60-17EB1F96FC7E}" type="pres">
      <dgm:prSet presAssocID="{BC134E6B-CF20-40FE-B136-1292E7491EBD}" presName="accentRepeatNode" presStyleLbl="solidAlignAcc1" presStyleIdx="5" presStyleCnt="12"/>
      <dgm:spPr/>
    </dgm:pt>
    <dgm:pt modelId="{0A095E69-72F7-4143-A696-B4B52C4DF270}" type="pres">
      <dgm:prSet presAssocID="{DC4A914F-177B-4C8A-8BCE-923707620852}" presName="text4" presStyleCnt="0"/>
      <dgm:spPr/>
    </dgm:pt>
    <dgm:pt modelId="{A7700C92-A7FC-4D0A-A8C8-68A4DAD1AC48}" type="pres">
      <dgm:prSet presAssocID="{DC4A914F-177B-4C8A-8BCE-923707620852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57333AA1-8166-4757-9474-9513516F914A}" type="pres">
      <dgm:prSet presAssocID="{DC4A914F-177B-4C8A-8BCE-923707620852}" presName="textaccent4" presStyleCnt="0"/>
      <dgm:spPr/>
    </dgm:pt>
    <dgm:pt modelId="{21BBBD7C-FB2B-47B6-BF70-29AB6DAFBA39}" type="pres">
      <dgm:prSet presAssocID="{DC4A914F-177B-4C8A-8BCE-923707620852}" presName="accentRepeatNode" presStyleLbl="solidAlignAcc1" presStyleIdx="6" presStyleCnt="12"/>
      <dgm:spPr/>
    </dgm:pt>
    <dgm:pt modelId="{B1FF1F40-5E14-4809-A308-F858C55EF7E2}" type="pres">
      <dgm:prSet presAssocID="{7F64B2A7-415C-4AFD-B3B4-15186ECE05B9}" presName="image4" presStyleCnt="0"/>
      <dgm:spPr/>
    </dgm:pt>
    <dgm:pt modelId="{757AE30A-307F-4FC6-BE08-9C76B0CCA872}" type="pres">
      <dgm:prSet presAssocID="{7F64B2A7-415C-4AFD-B3B4-15186ECE05B9}" presName="imageRepeatNode" presStyleLbl="alignAcc1" presStyleIdx="3" presStyleCnt="6"/>
      <dgm:spPr/>
    </dgm:pt>
    <dgm:pt modelId="{D3F10D42-13EE-4A0D-B6F4-6DDAC1F13972}" type="pres">
      <dgm:prSet presAssocID="{7F64B2A7-415C-4AFD-B3B4-15186ECE05B9}" presName="imageaccent4" presStyleCnt="0"/>
      <dgm:spPr/>
    </dgm:pt>
    <dgm:pt modelId="{CB93FDA4-5545-4DC7-B899-8399ABAACD70}" type="pres">
      <dgm:prSet presAssocID="{7F64B2A7-415C-4AFD-B3B4-15186ECE05B9}" presName="accentRepeatNode" presStyleLbl="solidAlignAcc1" presStyleIdx="7" presStyleCnt="12"/>
      <dgm:spPr/>
    </dgm:pt>
    <dgm:pt modelId="{558E043B-3324-4E1D-AF1E-9299CAF06BB0}" type="pres">
      <dgm:prSet presAssocID="{610A7009-4C2C-48C9-8804-C3B92211DA6D}" presName="text5" presStyleCnt="0"/>
      <dgm:spPr/>
    </dgm:pt>
    <dgm:pt modelId="{A0F75944-A2E1-4BD9-A29C-15114A0EE20D}" type="pres">
      <dgm:prSet presAssocID="{610A7009-4C2C-48C9-8804-C3B92211DA6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B805AB6-67D0-4264-9B22-58CBFC860A85}" type="pres">
      <dgm:prSet presAssocID="{610A7009-4C2C-48C9-8804-C3B92211DA6D}" presName="textaccent5" presStyleCnt="0"/>
      <dgm:spPr/>
    </dgm:pt>
    <dgm:pt modelId="{07A1C611-5171-46C3-8F9F-E8FA95AFE90A}" type="pres">
      <dgm:prSet presAssocID="{610A7009-4C2C-48C9-8804-C3B92211DA6D}" presName="accentRepeatNode" presStyleLbl="solidAlignAcc1" presStyleIdx="8" presStyleCnt="12"/>
      <dgm:spPr/>
    </dgm:pt>
    <dgm:pt modelId="{ABB0B777-000B-44B0-8950-589FBB43D875}" type="pres">
      <dgm:prSet presAssocID="{789AFD24-3B08-4E39-9F95-DA1C037C95BE}" presName="image5" presStyleCnt="0"/>
      <dgm:spPr/>
    </dgm:pt>
    <dgm:pt modelId="{3AFAF61A-BFB0-4CCA-AEBA-3861DF764EFE}" type="pres">
      <dgm:prSet presAssocID="{789AFD24-3B08-4E39-9F95-DA1C037C95BE}" presName="imageRepeatNode" presStyleLbl="alignAcc1" presStyleIdx="4" presStyleCnt="6"/>
      <dgm:spPr/>
    </dgm:pt>
    <dgm:pt modelId="{9D39396B-ED00-460D-AE06-68D62B0CC9C5}" type="pres">
      <dgm:prSet presAssocID="{789AFD24-3B08-4E39-9F95-DA1C037C95BE}" presName="imageaccent5" presStyleCnt="0"/>
      <dgm:spPr/>
    </dgm:pt>
    <dgm:pt modelId="{B04E2067-571F-4A75-8A0A-C74F8F018E88}" type="pres">
      <dgm:prSet presAssocID="{789AFD24-3B08-4E39-9F95-DA1C037C95BE}" presName="accentRepeatNode" presStyleLbl="solidAlignAcc1" presStyleIdx="9" presStyleCnt="12"/>
      <dgm:spPr/>
    </dgm:pt>
    <dgm:pt modelId="{076950C1-FA7B-487B-A4A2-CAD43F3C531D}" type="pres">
      <dgm:prSet presAssocID="{DA537D36-4A06-48DF-A1F3-DA3A70154D12}" presName="text6" presStyleCnt="0"/>
      <dgm:spPr/>
    </dgm:pt>
    <dgm:pt modelId="{13771222-1B57-4737-B6FE-FAD6A5E2AB75}" type="pres">
      <dgm:prSet presAssocID="{DA537D36-4A06-48DF-A1F3-DA3A70154D1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88EF5B43-C636-459D-957C-00C7A48BF07A}" type="pres">
      <dgm:prSet presAssocID="{DA537D36-4A06-48DF-A1F3-DA3A70154D12}" presName="textaccent6" presStyleCnt="0"/>
      <dgm:spPr/>
    </dgm:pt>
    <dgm:pt modelId="{D5DEFA02-CB3D-4943-B1D4-69E72D99BEA5}" type="pres">
      <dgm:prSet presAssocID="{DA537D36-4A06-48DF-A1F3-DA3A70154D12}" presName="accentRepeatNode" presStyleLbl="solidAlignAcc1" presStyleIdx="10" presStyleCnt="12"/>
      <dgm:spPr/>
    </dgm:pt>
    <dgm:pt modelId="{23220A77-B01C-412C-823B-9472D69076A7}" type="pres">
      <dgm:prSet presAssocID="{E4FB53C3-AA77-4C25-A328-9B81CA36468D}" presName="image6" presStyleCnt="0"/>
      <dgm:spPr/>
    </dgm:pt>
    <dgm:pt modelId="{F04EE817-17A1-4D84-B68B-D8EE22BC4104}" type="pres">
      <dgm:prSet presAssocID="{E4FB53C3-AA77-4C25-A328-9B81CA36468D}" presName="imageRepeatNode" presStyleLbl="alignAcc1" presStyleIdx="5" presStyleCnt="6"/>
      <dgm:spPr/>
    </dgm:pt>
    <dgm:pt modelId="{5F5C0F8D-EF32-4D6D-A6C3-D4CF55E3D9A1}" type="pres">
      <dgm:prSet presAssocID="{E4FB53C3-AA77-4C25-A328-9B81CA36468D}" presName="imageaccent6" presStyleCnt="0"/>
      <dgm:spPr/>
    </dgm:pt>
    <dgm:pt modelId="{43A88F31-7A90-4D9A-A34A-B3C83E6C1F1D}" type="pres">
      <dgm:prSet presAssocID="{E4FB53C3-AA77-4C25-A328-9B81CA36468D}" presName="accentRepeatNode" presStyleLbl="solidAlignAcc1" presStyleIdx="11" presStyleCnt="12"/>
      <dgm:spPr/>
    </dgm:pt>
  </dgm:ptLst>
  <dgm:cxnLst>
    <dgm:cxn modelId="{FF6A8308-0A16-453D-BB76-6B36FB2E704B}" type="presOf" srcId="{042E0EB4-900F-4BEE-8FA7-D268CFDB226B}" destId="{E30311B8-D5B4-4CF6-B8DE-D0D3BA992AC8}" srcOrd="0" destOrd="0" presId="urn:microsoft.com/office/officeart/2008/layout/HexagonCluster"/>
    <dgm:cxn modelId="{9F911C22-C790-4E58-8F60-57E041DD00B1}" type="presOf" srcId="{DA537D36-4A06-48DF-A1F3-DA3A70154D12}" destId="{13771222-1B57-4737-B6FE-FAD6A5E2AB75}" srcOrd="0" destOrd="0" presId="urn:microsoft.com/office/officeart/2008/layout/HexagonCluster"/>
    <dgm:cxn modelId="{DCE8F224-E3CB-4955-B455-DE4BB46A9C67}" type="presOf" srcId="{DC4A914F-177B-4C8A-8BCE-923707620852}" destId="{A7700C92-A7FC-4D0A-A8C8-68A4DAD1AC48}" srcOrd="0" destOrd="0" presId="urn:microsoft.com/office/officeart/2008/layout/HexagonCluster"/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4B333630-533D-44BB-8306-79B32DC5FAFD}" type="presOf" srcId="{789AFD24-3B08-4E39-9F95-DA1C037C95BE}" destId="{3AFAF61A-BFB0-4CCA-AEBA-3861DF764EFE}" srcOrd="0" destOrd="0" presId="urn:microsoft.com/office/officeart/2008/layout/HexagonCluster"/>
    <dgm:cxn modelId="{6CE30270-C945-47EB-9ADB-3328ADF7C6CB}" srcId="{5485560C-1721-49FF-BCA7-5B9BEA2CBE48}" destId="{DA537D36-4A06-48DF-A1F3-DA3A70154D12}" srcOrd="5" destOrd="0" parTransId="{5E0B6247-4F52-49AC-A491-F6721254AFB3}" sibTransId="{E4FB53C3-AA77-4C25-A328-9B81CA36468D}"/>
    <dgm:cxn modelId="{0F09F573-BC6D-4013-942D-4B691627E3DB}" srcId="{5485560C-1721-49FF-BCA7-5B9BEA2CBE48}" destId="{246F9BC3-C980-4128-94B1-FF959A1C115A}" srcOrd="2" destOrd="0" parTransId="{D1C260CA-1C0F-4B9D-9F7E-90A2B4AFD5D6}" sibTransId="{BC134E6B-CF20-40FE-B136-1292E7491EBD}"/>
    <dgm:cxn modelId="{793B6856-C203-4F3C-88D0-5CB97DC7E968}" type="presOf" srcId="{9B0CC7E6-D51D-4D8A-9628-BB85AFB47F9C}" destId="{8210D78F-E200-452A-B772-9520DB1986EA}" srcOrd="0" destOrd="0" presId="urn:microsoft.com/office/officeart/2008/layout/HexagonCluster"/>
    <dgm:cxn modelId="{C40AB684-29AE-47F7-B3AA-CAB8A2BF7E33}" srcId="{5485560C-1721-49FF-BCA7-5B9BEA2CBE48}" destId="{DC4A914F-177B-4C8A-8BCE-923707620852}" srcOrd="3" destOrd="0" parTransId="{B561CFB4-4771-4D36-A324-20879A7F81C0}" sibTransId="{7F64B2A7-415C-4AFD-B3B4-15186ECE05B9}"/>
    <dgm:cxn modelId="{EDED418B-04D0-44A6-B8A5-84CB50B3F271}" srcId="{5485560C-1721-49FF-BCA7-5B9BEA2CBE48}" destId="{109ACFEB-0E19-4AD4-90CC-9AC89FE83677}" srcOrd="1" destOrd="0" parTransId="{1FE07E26-127B-472C-89E2-EDBC0B6BB7C8}" sibTransId="{0AD6BD2E-1FF6-40F3-8446-FA24F6669B13}"/>
    <dgm:cxn modelId="{D37BC193-023E-46C2-82C8-89BCC5A80363}" type="presOf" srcId="{109ACFEB-0E19-4AD4-90CC-9AC89FE83677}" destId="{9AD9EA16-6D51-4647-BAE8-90F21B37A28B}" srcOrd="0" destOrd="0" presId="urn:microsoft.com/office/officeart/2008/layout/HexagonCluster"/>
    <dgm:cxn modelId="{1CFBE8B0-F128-491F-865A-BFDCD455660D}" type="presOf" srcId="{7F64B2A7-415C-4AFD-B3B4-15186ECE05B9}" destId="{757AE30A-307F-4FC6-BE08-9C76B0CCA872}" srcOrd="0" destOrd="0" presId="urn:microsoft.com/office/officeart/2008/layout/HexagonCluster"/>
    <dgm:cxn modelId="{163410BC-5B06-4EFC-BF48-DF63A6E0CAB2}" type="presOf" srcId="{246F9BC3-C980-4128-94B1-FF959A1C115A}" destId="{94BC667C-AA98-44BA-A860-2D3C2CB2F9C5}" srcOrd="0" destOrd="0" presId="urn:microsoft.com/office/officeart/2008/layout/HexagonCluster"/>
    <dgm:cxn modelId="{261B0EBE-60EA-4E72-879E-79BDD35E5197}" srcId="{5485560C-1721-49FF-BCA7-5B9BEA2CBE48}" destId="{610A7009-4C2C-48C9-8804-C3B92211DA6D}" srcOrd="4" destOrd="0" parTransId="{ADA6A5FF-EAFD-4A57-A5CA-0D692BEBE748}" sibTransId="{789AFD24-3B08-4E39-9F95-DA1C037C95BE}"/>
    <dgm:cxn modelId="{7BAFB9D9-36A2-4178-A1D4-CE49E048C12B}" type="presOf" srcId="{0AD6BD2E-1FF6-40F3-8446-FA24F6669B13}" destId="{21CB4358-5DC5-49D7-8314-3A756F6F66F9}" srcOrd="0" destOrd="0" presId="urn:microsoft.com/office/officeart/2008/layout/HexagonCluster"/>
    <dgm:cxn modelId="{B1E8F0D9-85DF-482D-A287-539139F08686}" type="presOf" srcId="{BC134E6B-CF20-40FE-B136-1292E7491EBD}" destId="{C1F71F5C-5F8B-41CE-81AC-C4D8538F245E}" srcOrd="0" destOrd="0" presId="urn:microsoft.com/office/officeart/2008/layout/HexagonCluster"/>
    <dgm:cxn modelId="{CFB1BDDB-62E5-47C1-BDB0-F58A1F255138}" type="presOf" srcId="{E4FB53C3-AA77-4C25-A328-9B81CA36468D}" destId="{F04EE817-17A1-4D84-B68B-D8EE22BC4104}" srcOrd="0" destOrd="0" presId="urn:microsoft.com/office/officeart/2008/layout/HexagonCluster"/>
    <dgm:cxn modelId="{65DD54E5-FB3A-41A8-B9C5-5E49788B1EC2}" srcId="{5485560C-1721-49FF-BCA7-5B9BEA2CBE48}" destId="{042E0EB4-900F-4BEE-8FA7-D268CFDB226B}" srcOrd="0" destOrd="0" parTransId="{FD7BBAD5-B176-4E16-8F78-41233C0E58DF}" sibTransId="{9B0CC7E6-D51D-4D8A-9628-BB85AFB47F9C}"/>
    <dgm:cxn modelId="{BF2426F2-46AB-410F-B7E1-97EC99394CB8}" type="presOf" srcId="{610A7009-4C2C-48C9-8804-C3B92211DA6D}" destId="{A0F75944-A2E1-4BD9-A29C-15114A0EE20D}" srcOrd="0" destOrd="0" presId="urn:microsoft.com/office/officeart/2008/layout/HexagonCluster"/>
    <dgm:cxn modelId="{3D4B09D7-9CC2-4271-B51C-03B863B7FCA6}" type="presParOf" srcId="{935B8C11-5B90-480B-A08E-C4710430AA70}" destId="{CC894BFE-0F14-4B07-8021-14FC39118C3B}" srcOrd="0" destOrd="0" presId="urn:microsoft.com/office/officeart/2008/layout/HexagonCluster"/>
    <dgm:cxn modelId="{6D19F400-CEA3-422B-AAB4-6EC2B12A9FF3}" type="presParOf" srcId="{CC894BFE-0F14-4B07-8021-14FC39118C3B}" destId="{E30311B8-D5B4-4CF6-B8DE-D0D3BA992AC8}" srcOrd="0" destOrd="0" presId="urn:microsoft.com/office/officeart/2008/layout/HexagonCluster"/>
    <dgm:cxn modelId="{32BA1BE6-9022-4A53-92CB-0E5B2007663E}" type="presParOf" srcId="{935B8C11-5B90-480B-A08E-C4710430AA70}" destId="{22C9A679-7E48-47AD-BE36-9B4D95C22BF6}" srcOrd="1" destOrd="0" presId="urn:microsoft.com/office/officeart/2008/layout/HexagonCluster"/>
    <dgm:cxn modelId="{710F6A21-E575-4030-BF9B-F1EBA7578924}" type="presParOf" srcId="{22C9A679-7E48-47AD-BE36-9B4D95C22BF6}" destId="{30684EF0-4EDF-4568-A13B-FF76E3495E8C}" srcOrd="0" destOrd="0" presId="urn:microsoft.com/office/officeart/2008/layout/HexagonCluster"/>
    <dgm:cxn modelId="{1C3B7E9C-33E0-4BA0-9528-A7A03C589CD4}" type="presParOf" srcId="{935B8C11-5B90-480B-A08E-C4710430AA70}" destId="{51982955-CA83-4F94-B9DF-40FB61C2AF05}" srcOrd="2" destOrd="0" presId="urn:microsoft.com/office/officeart/2008/layout/HexagonCluster"/>
    <dgm:cxn modelId="{929217BE-BD24-4D2B-8106-56D88D4D606F}" type="presParOf" srcId="{51982955-CA83-4F94-B9DF-40FB61C2AF05}" destId="{8210D78F-E200-452A-B772-9520DB1986EA}" srcOrd="0" destOrd="0" presId="urn:microsoft.com/office/officeart/2008/layout/HexagonCluster"/>
    <dgm:cxn modelId="{166AE9C2-FDF1-4C28-93E1-2D9DE7EB7E9E}" type="presParOf" srcId="{935B8C11-5B90-480B-A08E-C4710430AA70}" destId="{8B4EBA63-B3EC-4254-AAD7-54143B44531C}" srcOrd="3" destOrd="0" presId="urn:microsoft.com/office/officeart/2008/layout/HexagonCluster"/>
    <dgm:cxn modelId="{7B8D3FE7-A9BA-4332-B7CF-55DAE29B7940}" type="presParOf" srcId="{8B4EBA63-B3EC-4254-AAD7-54143B44531C}" destId="{0D133945-4C0B-4587-8B9A-A9FFE0723230}" srcOrd="0" destOrd="0" presId="urn:microsoft.com/office/officeart/2008/layout/HexagonCluster"/>
    <dgm:cxn modelId="{F1C8E60B-198E-4A27-8B1D-36F048F044CF}" type="presParOf" srcId="{935B8C11-5B90-480B-A08E-C4710430AA70}" destId="{D103A291-E156-4882-B718-E8B1A53ABA12}" srcOrd="4" destOrd="0" presId="urn:microsoft.com/office/officeart/2008/layout/HexagonCluster"/>
    <dgm:cxn modelId="{7C1663BD-8BD9-4E7D-9688-65985CD6C3B5}" type="presParOf" srcId="{D103A291-E156-4882-B718-E8B1A53ABA12}" destId="{9AD9EA16-6D51-4647-BAE8-90F21B37A28B}" srcOrd="0" destOrd="0" presId="urn:microsoft.com/office/officeart/2008/layout/HexagonCluster"/>
    <dgm:cxn modelId="{EF4FBA8C-B7CF-4D66-97DE-E4C17F7728D2}" type="presParOf" srcId="{935B8C11-5B90-480B-A08E-C4710430AA70}" destId="{FDDFF92C-C1CE-4809-B5AA-25B81EDC75C2}" srcOrd="5" destOrd="0" presId="urn:microsoft.com/office/officeart/2008/layout/HexagonCluster"/>
    <dgm:cxn modelId="{AC3A4D59-BA23-48D6-B76C-EBAD471B1507}" type="presParOf" srcId="{FDDFF92C-C1CE-4809-B5AA-25B81EDC75C2}" destId="{7C3A5D6A-4F92-4F9F-B8A9-38C1FF4B92E7}" srcOrd="0" destOrd="0" presId="urn:microsoft.com/office/officeart/2008/layout/HexagonCluster"/>
    <dgm:cxn modelId="{2C5A4469-DCFA-4A9F-B635-1F99E3DC2BB5}" type="presParOf" srcId="{935B8C11-5B90-480B-A08E-C4710430AA70}" destId="{47F2F8BA-D28F-48C3-A306-07859EB55B21}" srcOrd="6" destOrd="0" presId="urn:microsoft.com/office/officeart/2008/layout/HexagonCluster"/>
    <dgm:cxn modelId="{22D4EF91-5F1E-4FA1-94CE-54D44AF1A482}" type="presParOf" srcId="{47F2F8BA-D28F-48C3-A306-07859EB55B21}" destId="{21CB4358-5DC5-49D7-8314-3A756F6F66F9}" srcOrd="0" destOrd="0" presId="urn:microsoft.com/office/officeart/2008/layout/HexagonCluster"/>
    <dgm:cxn modelId="{ABBE633F-A195-48C0-AF78-1433C01E2975}" type="presParOf" srcId="{935B8C11-5B90-480B-A08E-C4710430AA70}" destId="{45A24DDD-B231-45E2-81CD-12ECBF42574A}" srcOrd="7" destOrd="0" presId="urn:microsoft.com/office/officeart/2008/layout/HexagonCluster"/>
    <dgm:cxn modelId="{F4460AF0-FE0C-4117-8955-5688FBADE7E9}" type="presParOf" srcId="{45A24DDD-B231-45E2-81CD-12ECBF42574A}" destId="{518605AD-F721-41AD-9FB0-0D03CC02FD21}" srcOrd="0" destOrd="0" presId="urn:microsoft.com/office/officeart/2008/layout/HexagonCluster"/>
    <dgm:cxn modelId="{08B8FE00-99AA-4C96-BD85-3797137EBA60}" type="presParOf" srcId="{935B8C11-5B90-480B-A08E-C4710430AA70}" destId="{0EDDEFBF-94C4-4C9D-9884-7BD0F813CEB5}" srcOrd="8" destOrd="0" presId="urn:microsoft.com/office/officeart/2008/layout/HexagonCluster"/>
    <dgm:cxn modelId="{F63E3FAB-0175-4D6C-8114-CDD963B8A257}" type="presParOf" srcId="{0EDDEFBF-94C4-4C9D-9884-7BD0F813CEB5}" destId="{94BC667C-AA98-44BA-A860-2D3C2CB2F9C5}" srcOrd="0" destOrd="0" presId="urn:microsoft.com/office/officeart/2008/layout/HexagonCluster"/>
    <dgm:cxn modelId="{4FA76ACA-4206-44DD-8B80-9CCC0566E5CC}" type="presParOf" srcId="{935B8C11-5B90-480B-A08E-C4710430AA70}" destId="{C06FB031-6C8C-4745-93C5-304AB7B76845}" srcOrd="9" destOrd="0" presId="urn:microsoft.com/office/officeart/2008/layout/HexagonCluster"/>
    <dgm:cxn modelId="{D636465F-2F31-4329-8C47-40DFE6683D75}" type="presParOf" srcId="{C06FB031-6C8C-4745-93C5-304AB7B76845}" destId="{1AF3E9A8-ED95-44EA-990F-134CD9FFCFA9}" srcOrd="0" destOrd="0" presId="urn:microsoft.com/office/officeart/2008/layout/HexagonCluster"/>
    <dgm:cxn modelId="{998912AA-A97D-422F-8ADF-A603D65063A4}" type="presParOf" srcId="{935B8C11-5B90-480B-A08E-C4710430AA70}" destId="{2D17C47A-D0D3-4233-A7EE-075C6A82E6A2}" srcOrd="10" destOrd="0" presId="urn:microsoft.com/office/officeart/2008/layout/HexagonCluster"/>
    <dgm:cxn modelId="{E88CA545-728B-4645-8069-52912549CC81}" type="presParOf" srcId="{2D17C47A-D0D3-4233-A7EE-075C6A82E6A2}" destId="{C1F71F5C-5F8B-41CE-81AC-C4D8538F245E}" srcOrd="0" destOrd="0" presId="urn:microsoft.com/office/officeart/2008/layout/HexagonCluster"/>
    <dgm:cxn modelId="{249F9248-4AB2-4305-BBF7-3F427EE220DC}" type="presParOf" srcId="{935B8C11-5B90-480B-A08E-C4710430AA70}" destId="{89497C1A-0A75-47FC-A848-DA3F6639CE8E}" srcOrd="11" destOrd="0" presId="urn:microsoft.com/office/officeart/2008/layout/HexagonCluster"/>
    <dgm:cxn modelId="{2ABDCCEE-60D4-4CC3-82EE-E0F1C6FC6DAF}" type="presParOf" srcId="{89497C1A-0A75-47FC-A848-DA3F6639CE8E}" destId="{1AC05B6C-5D24-4BD6-9B60-17EB1F96FC7E}" srcOrd="0" destOrd="0" presId="urn:microsoft.com/office/officeart/2008/layout/HexagonCluster"/>
    <dgm:cxn modelId="{41C0AE62-93B6-4B38-8DCA-B70A51C0C9FE}" type="presParOf" srcId="{935B8C11-5B90-480B-A08E-C4710430AA70}" destId="{0A095E69-72F7-4143-A696-B4B52C4DF270}" srcOrd="12" destOrd="0" presId="urn:microsoft.com/office/officeart/2008/layout/HexagonCluster"/>
    <dgm:cxn modelId="{4B16AB3F-C0BD-45E5-B13E-280182A6AAFF}" type="presParOf" srcId="{0A095E69-72F7-4143-A696-B4B52C4DF270}" destId="{A7700C92-A7FC-4D0A-A8C8-68A4DAD1AC48}" srcOrd="0" destOrd="0" presId="urn:microsoft.com/office/officeart/2008/layout/HexagonCluster"/>
    <dgm:cxn modelId="{F727249E-D589-47BD-BC00-1928501D918D}" type="presParOf" srcId="{935B8C11-5B90-480B-A08E-C4710430AA70}" destId="{57333AA1-8166-4757-9474-9513516F914A}" srcOrd="13" destOrd="0" presId="urn:microsoft.com/office/officeart/2008/layout/HexagonCluster"/>
    <dgm:cxn modelId="{DF664B59-4BDD-4694-8BAE-7FB9A55F6504}" type="presParOf" srcId="{57333AA1-8166-4757-9474-9513516F914A}" destId="{21BBBD7C-FB2B-47B6-BF70-29AB6DAFBA39}" srcOrd="0" destOrd="0" presId="urn:microsoft.com/office/officeart/2008/layout/HexagonCluster"/>
    <dgm:cxn modelId="{F2C7115F-E045-419D-9D2D-2494BE2CA1B0}" type="presParOf" srcId="{935B8C11-5B90-480B-A08E-C4710430AA70}" destId="{B1FF1F40-5E14-4809-A308-F858C55EF7E2}" srcOrd="14" destOrd="0" presId="urn:microsoft.com/office/officeart/2008/layout/HexagonCluster"/>
    <dgm:cxn modelId="{7A17E972-66BF-46CB-BB74-33F36771CA21}" type="presParOf" srcId="{B1FF1F40-5E14-4809-A308-F858C55EF7E2}" destId="{757AE30A-307F-4FC6-BE08-9C76B0CCA872}" srcOrd="0" destOrd="0" presId="urn:microsoft.com/office/officeart/2008/layout/HexagonCluster"/>
    <dgm:cxn modelId="{504C8CA3-EB5B-467D-84DC-CB79A35481D7}" type="presParOf" srcId="{935B8C11-5B90-480B-A08E-C4710430AA70}" destId="{D3F10D42-13EE-4A0D-B6F4-6DDAC1F13972}" srcOrd="15" destOrd="0" presId="urn:microsoft.com/office/officeart/2008/layout/HexagonCluster"/>
    <dgm:cxn modelId="{B1C9E483-4B10-4E64-880A-2CD902BC410F}" type="presParOf" srcId="{D3F10D42-13EE-4A0D-B6F4-6DDAC1F13972}" destId="{CB93FDA4-5545-4DC7-B899-8399ABAACD70}" srcOrd="0" destOrd="0" presId="urn:microsoft.com/office/officeart/2008/layout/HexagonCluster"/>
    <dgm:cxn modelId="{8849DA1D-44B9-46A4-AAA6-3EDFE9018E17}" type="presParOf" srcId="{935B8C11-5B90-480B-A08E-C4710430AA70}" destId="{558E043B-3324-4E1D-AF1E-9299CAF06BB0}" srcOrd="16" destOrd="0" presId="urn:microsoft.com/office/officeart/2008/layout/HexagonCluster"/>
    <dgm:cxn modelId="{5DB1FCA7-F663-4ACA-A68E-715BC245C43F}" type="presParOf" srcId="{558E043B-3324-4E1D-AF1E-9299CAF06BB0}" destId="{A0F75944-A2E1-4BD9-A29C-15114A0EE20D}" srcOrd="0" destOrd="0" presId="urn:microsoft.com/office/officeart/2008/layout/HexagonCluster"/>
    <dgm:cxn modelId="{8B223E04-5AB0-4F1B-A287-93AC71B8D356}" type="presParOf" srcId="{935B8C11-5B90-480B-A08E-C4710430AA70}" destId="{7B805AB6-67D0-4264-9B22-58CBFC860A85}" srcOrd="17" destOrd="0" presId="urn:microsoft.com/office/officeart/2008/layout/HexagonCluster"/>
    <dgm:cxn modelId="{3006082F-8219-49F9-B1DA-5831C40793AC}" type="presParOf" srcId="{7B805AB6-67D0-4264-9B22-58CBFC860A85}" destId="{07A1C611-5171-46C3-8F9F-E8FA95AFE90A}" srcOrd="0" destOrd="0" presId="urn:microsoft.com/office/officeart/2008/layout/HexagonCluster"/>
    <dgm:cxn modelId="{A3A68C5B-11B4-4805-A347-194DF422B58C}" type="presParOf" srcId="{935B8C11-5B90-480B-A08E-C4710430AA70}" destId="{ABB0B777-000B-44B0-8950-589FBB43D875}" srcOrd="18" destOrd="0" presId="urn:microsoft.com/office/officeart/2008/layout/HexagonCluster"/>
    <dgm:cxn modelId="{7ACBF6C5-4CD5-4C24-9343-6D98C6726136}" type="presParOf" srcId="{ABB0B777-000B-44B0-8950-589FBB43D875}" destId="{3AFAF61A-BFB0-4CCA-AEBA-3861DF764EFE}" srcOrd="0" destOrd="0" presId="urn:microsoft.com/office/officeart/2008/layout/HexagonCluster"/>
    <dgm:cxn modelId="{EFEB03D3-3C65-456E-AA0F-2245416DF2AC}" type="presParOf" srcId="{935B8C11-5B90-480B-A08E-C4710430AA70}" destId="{9D39396B-ED00-460D-AE06-68D62B0CC9C5}" srcOrd="19" destOrd="0" presId="urn:microsoft.com/office/officeart/2008/layout/HexagonCluster"/>
    <dgm:cxn modelId="{397AE63C-C483-431F-B584-0391952F4DF8}" type="presParOf" srcId="{9D39396B-ED00-460D-AE06-68D62B0CC9C5}" destId="{B04E2067-571F-4A75-8A0A-C74F8F018E88}" srcOrd="0" destOrd="0" presId="urn:microsoft.com/office/officeart/2008/layout/HexagonCluster"/>
    <dgm:cxn modelId="{3F17B6B9-2F49-44BC-A77C-93A35249B10A}" type="presParOf" srcId="{935B8C11-5B90-480B-A08E-C4710430AA70}" destId="{076950C1-FA7B-487B-A4A2-CAD43F3C531D}" srcOrd="20" destOrd="0" presId="urn:microsoft.com/office/officeart/2008/layout/HexagonCluster"/>
    <dgm:cxn modelId="{7FB52E42-11A5-4123-85F3-9C403B92B65B}" type="presParOf" srcId="{076950C1-FA7B-487B-A4A2-CAD43F3C531D}" destId="{13771222-1B57-4737-B6FE-FAD6A5E2AB75}" srcOrd="0" destOrd="0" presId="urn:microsoft.com/office/officeart/2008/layout/HexagonCluster"/>
    <dgm:cxn modelId="{9778BFB8-6AF9-4A57-A268-F209B492A4C5}" type="presParOf" srcId="{935B8C11-5B90-480B-A08E-C4710430AA70}" destId="{88EF5B43-C636-459D-957C-00C7A48BF07A}" srcOrd="21" destOrd="0" presId="urn:microsoft.com/office/officeart/2008/layout/HexagonCluster"/>
    <dgm:cxn modelId="{5F40896A-6A65-4BA3-A882-1E7A2FAEC5FA}" type="presParOf" srcId="{88EF5B43-C636-459D-957C-00C7A48BF07A}" destId="{D5DEFA02-CB3D-4943-B1D4-69E72D99BEA5}" srcOrd="0" destOrd="0" presId="urn:microsoft.com/office/officeart/2008/layout/HexagonCluster"/>
    <dgm:cxn modelId="{CACF1097-4EF9-4CAF-BC31-958A0C1BB9FC}" type="presParOf" srcId="{935B8C11-5B90-480B-A08E-C4710430AA70}" destId="{23220A77-B01C-412C-823B-9472D69076A7}" srcOrd="22" destOrd="0" presId="urn:microsoft.com/office/officeart/2008/layout/HexagonCluster"/>
    <dgm:cxn modelId="{F223861D-030C-428A-B386-6E9738E0EF3B}" type="presParOf" srcId="{23220A77-B01C-412C-823B-9472D69076A7}" destId="{F04EE817-17A1-4D84-B68B-D8EE22BC4104}" srcOrd="0" destOrd="0" presId="urn:microsoft.com/office/officeart/2008/layout/HexagonCluster"/>
    <dgm:cxn modelId="{B3D2BC7D-EF55-494C-AE71-A2FDB5106864}" type="presParOf" srcId="{935B8C11-5B90-480B-A08E-C4710430AA70}" destId="{5F5C0F8D-EF32-4D6D-A6C3-D4CF55E3D9A1}" srcOrd="23" destOrd="0" presId="urn:microsoft.com/office/officeart/2008/layout/HexagonCluster"/>
    <dgm:cxn modelId="{88971052-9B43-4AA6-AD3D-388202BB9445}" type="presParOf" srcId="{5F5C0F8D-EF32-4D6D-A6C3-D4CF55E3D9A1}" destId="{43A88F31-7A90-4D9A-A34A-B3C83E6C1F1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Kezdőlap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Navigációs sáv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Lábléc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Téma választás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Játék indítása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 custLinFactNeighborX="-869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Játék felület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85560C-1721-49FF-BCA7-5B9BEA2CBE48}" type="doc">
      <dgm:prSet loTypeId="urn:microsoft.com/office/officeart/2008/layout/HexagonCluster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hu-HU"/>
        </a:p>
      </dgm:t>
    </dgm:pt>
    <dgm:pt modelId="{246F9BC3-C980-4128-94B1-FF959A1C115A}">
      <dgm:prSet phldrT="[Szöveg]"/>
      <dgm:spPr/>
      <dgm:t>
        <a:bodyPr/>
        <a:lstStyle/>
        <a:p>
          <a:r>
            <a:rPr lang="hu-HU" dirty="0"/>
            <a:t>Statisztika</a:t>
          </a:r>
        </a:p>
      </dgm:t>
    </dgm:pt>
    <dgm:pt modelId="{D1C260CA-1C0F-4B9D-9F7E-90A2B4AFD5D6}" type="parTrans" cxnId="{0F09F573-BC6D-4013-942D-4B691627E3DB}">
      <dgm:prSet/>
      <dgm:spPr/>
      <dgm:t>
        <a:bodyPr/>
        <a:lstStyle/>
        <a:p>
          <a:endParaRPr lang="hu-HU"/>
        </a:p>
      </dgm:t>
    </dgm:pt>
    <dgm:pt modelId="{BC134E6B-CF20-40FE-B136-1292E7491EBD}" type="sibTrans" cxnId="{0F09F573-BC6D-4013-942D-4B691627E3DB}">
      <dgm:prSet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hu-HU"/>
        </a:p>
      </dgm:t>
    </dgm:pt>
    <dgm:pt modelId="{935B8C11-5B90-480B-A08E-C4710430AA70}" type="pres">
      <dgm:prSet presAssocID="{5485560C-1721-49FF-BCA7-5B9BEA2CBE48}" presName="Name0" presStyleCnt="0">
        <dgm:presLayoutVars>
          <dgm:chMax val="21"/>
          <dgm:chPref val="21"/>
        </dgm:presLayoutVars>
      </dgm:prSet>
      <dgm:spPr/>
    </dgm:pt>
    <dgm:pt modelId="{C904ECEC-5E36-47DF-B626-0EE3007887F3}" type="pres">
      <dgm:prSet presAssocID="{246F9BC3-C980-4128-94B1-FF959A1C115A}" presName="text1" presStyleCnt="0"/>
      <dgm:spPr/>
    </dgm:pt>
    <dgm:pt modelId="{94BC667C-AA98-44BA-A860-2D3C2CB2F9C5}" type="pres">
      <dgm:prSet presAssocID="{246F9BC3-C980-4128-94B1-FF959A1C115A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577301-EBCB-4724-87BB-ED1C20716659}" type="pres">
      <dgm:prSet presAssocID="{246F9BC3-C980-4128-94B1-FF959A1C115A}" presName="textaccent1" presStyleCnt="0"/>
      <dgm:spPr/>
    </dgm:pt>
    <dgm:pt modelId="{1AF3E9A8-ED95-44EA-990F-134CD9FFCFA9}" type="pres">
      <dgm:prSet presAssocID="{246F9BC3-C980-4128-94B1-FF959A1C115A}" presName="accentRepeatNode" presStyleLbl="solidAlignAcc1" presStyleIdx="0" presStyleCnt="2"/>
      <dgm:spPr/>
    </dgm:pt>
    <dgm:pt modelId="{3E379C20-3D37-4BAF-B989-A1F00352B7B4}" type="pres">
      <dgm:prSet presAssocID="{BC134E6B-CF20-40FE-B136-1292E7491EBD}" presName="image1" presStyleCnt="0"/>
      <dgm:spPr/>
    </dgm:pt>
    <dgm:pt modelId="{C1F71F5C-5F8B-41CE-81AC-C4D8538F245E}" type="pres">
      <dgm:prSet presAssocID="{BC134E6B-CF20-40FE-B136-1292E7491EBD}" presName="imageRepeatNode" presStyleLbl="alignAcc1" presStyleIdx="0" presStyleCnt="1" custLinFactNeighborX="144"/>
      <dgm:spPr/>
    </dgm:pt>
    <dgm:pt modelId="{BA40414B-6838-4887-8408-68C692E5304A}" type="pres">
      <dgm:prSet presAssocID="{BC134E6B-CF20-40FE-B136-1292E7491EBD}" presName="imageaccent1" presStyleCnt="0"/>
      <dgm:spPr/>
    </dgm:pt>
    <dgm:pt modelId="{1AC05B6C-5D24-4BD6-9B60-17EB1F96FC7E}" type="pres">
      <dgm:prSet presAssocID="{BC134E6B-CF20-40FE-B136-1292E7491EBD}" presName="accentRepeatNode" presStyleLbl="solidAlignAcc1" presStyleIdx="1" presStyleCnt="2"/>
      <dgm:spPr/>
    </dgm:pt>
  </dgm:ptLst>
  <dgm:cxnLst>
    <dgm:cxn modelId="{84C5F628-EE0D-4B6B-91B9-43E5F8EC7CD5}" type="presOf" srcId="{5485560C-1721-49FF-BCA7-5B9BEA2CBE48}" destId="{935B8C11-5B90-480B-A08E-C4710430AA70}" srcOrd="0" destOrd="0" presId="urn:microsoft.com/office/officeart/2008/layout/HexagonCluster"/>
    <dgm:cxn modelId="{0F09F573-BC6D-4013-942D-4B691627E3DB}" srcId="{5485560C-1721-49FF-BCA7-5B9BEA2CBE48}" destId="{246F9BC3-C980-4128-94B1-FF959A1C115A}" srcOrd="0" destOrd="0" parTransId="{D1C260CA-1C0F-4B9D-9F7E-90A2B4AFD5D6}" sibTransId="{BC134E6B-CF20-40FE-B136-1292E7491EBD}"/>
    <dgm:cxn modelId="{8427B29A-FD6C-4940-9EA7-33307F0A2C8B}" type="presOf" srcId="{BC134E6B-CF20-40FE-B136-1292E7491EBD}" destId="{C1F71F5C-5F8B-41CE-81AC-C4D8538F245E}" srcOrd="0" destOrd="0" presId="urn:microsoft.com/office/officeart/2008/layout/HexagonCluster"/>
    <dgm:cxn modelId="{8A5B6CEE-A566-463B-8535-7E9F65C64F16}" type="presOf" srcId="{246F9BC3-C980-4128-94B1-FF959A1C115A}" destId="{94BC667C-AA98-44BA-A860-2D3C2CB2F9C5}" srcOrd="0" destOrd="0" presId="urn:microsoft.com/office/officeart/2008/layout/HexagonCluster"/>
    <dgm:cxn modelId="{DF1FB67D-4639-471A-A03A-803EA948CBAB}" type="presParOf" srcId="{935B8C11-5B90-480B-A08E-C4710430AA70}" destId="{C904ECEC-5E36-47DF-B626-0EE3007887F3}" srcOrd="0" destOrd="0" presId="urn:microsoft.com/office/officeart/2008/layout/HexagonCluster"/>
    <dgm:cxn modelId="{9A055B05-4CBA-42B0-824C-F1ECB135E3F8}" type="presParOf" srcId="{C904ECEC-5E36-47DF-B626-0EE3007887F3}" destId="{94BC667C-AA98-44BA-A860-2D3C2CB2F9C5}" srcOrd="0" destOrd="0" presId="urn:microsoft.com/office/officeart/2008/layout/HexagonCluster"/>
    <dgm:cxn modelId="{D735FE0B-0457-4286-BEFB-25621202584A}" type="presParOf" srcId="{935B8C11-5B90-480B-A08E-C4710430AA70}" destId="{B4577301-EBCB-4724-87BB-ED1C20716659}" srcOrd="1" destOrd="0" presId="urn:microsoft.com/office/officeart/2008/layout/HexagonCluster"/>
    <dgm:cxn modelId="{07CFD996-0003-48D1-97F8-1DB89FB499A6}" type="presParOf" srcId="{B4577301-EBCB-4724-87BB-ED1C20716659}" destId="{1AF3E9A8-ED95-44EA-990F-134CD9FFCFA9}" srcOrd="0" destOrd="0" presId="urn:microsoft.com/office/officeart/2008/layout/HexagonCluster"/>
    <dgm:cxn modelId="{5BD7AB24-6DB5-4537-A810-FFC98F03BE3D}" type="presParOf" srcId="{935B8C11-5B90-480B-A08E-C4710430AA70}" destId="{3E379C20-3D37-4BAF-B989-A1F00352B7B4}" srcOrd="2" destOrd="0" presId="urn:microsoft.com/office/officeart/2008/layout/HexagonCluster"/>
    <dgm:cxn modelId="{C05730ED-490A-48A3-97CD-971A8D5F41E7}" type="presParOf" srcId="{3E379C20-3D37-4BAF-B989-A1F00352B7B4}" destId="{C1F71F5C-5F8B-41CE-81AC-C4D8538F245E}" srcOrd="0" destOrd="0" presId="urn:microsoft.com/office/officeart/2008/layout/HexagonCluster"/>
    <dgm:cxn modelId="{6D5441BC-6591-4385-BBE8-8727DB1053D4}" type="presParOf" srcId="{935B8C11-5B90-480B-A08E-C4710430AA70}" destId="{BA40414B-6838-4887-8408-68C692E5304A}" srcOrd="3" destOrd="0" presId="urn:microsoft.com/office/officeart/2008/layout/HexagonCluster"/>
    <dgm:cxn modelId="{6F4033CA-8565-4679-AAAB-173645CF851D}" type="presParOf" srcId="{BA40414B-6838-4887-8408-68C692E5304A}" destId="{1AC05B6C-5D24-4BD6-9B60-17EB1F96FC7E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B5B5-1486-4CF2-AE4B-D27439009250}">
      <dsp:nvSpPr>
        <dsp:cNvPr id="0" name=""/>
        <dsp:cNvSpPr/>
      </dsp:nvSpPr>
      <dsp:spPr>
        <a:xfrm>
          <a:off x="0" y="34199"/>
          <a:ext cx="628015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Szó és témakezelés</a:t>
          </a:r>
        </a:p>
      </dsp:txBody>
      <dsp:txXfrm>
        <a:off x="32784" y="66983"/>
        <a:ext cx="6214582" cy="606012"/>
      </dsp:txXfrm>
    </dsp:sp>
    <dsp:sp modelId="{D178A9BA-95A7-4A38-B569-31A882BE06FA}">
      <dsp:nvSpPr>
        <dsp:cNvPr id="0" name=""/>
        <dsp:cNvSpPr/>
      </dsp:nvSpPr>
      <dsp:spPr>
        <a:xfrm>
          <a:off x="0" y="705779"/>
          <a:ext cx="6280150" cy="62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39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Véletlenszerű szavak lekérése a játékos statisztikái és a kiválasztott témák alapján</a:t>
          </a:r>
          <a:endParaRPr lang="hu-HU" sz="2000" kern="1200" dirty="0"/>
        </a:p>
      </dsp:txBody>
      <dsp:txXfrm>
        <a:off x="0" y="705779"/>
        <a:ext cx="6280150" cy="623070"/>
      </dsp:txXfrm>
    </dsp:sp>
    <dsp:sp modelId="{960511FB-62D5-4A31-8434-04D3614BFAE6}">
      <dsp:nvSpPr>
        <dsp:cNvPr id="0" name=""/>
        <dsp:cNvSpPr/>
      </dsp:nvSpPr>
      <dsp:spPr>
        <a:xfrm>
          <a:off x="0" y="1328849"/>
          <a:ext cx="628015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Minden típusú okoseszközön használható</a:t>
          </a:r>
        </a:p>
      </dsp:txBody>
      <dsp:txXfrm>
        <a:off x="32784" y="1361633"/>
        <a:ext cx="6214582" cy="606012"/>
      </dsp:txXfrm>
    </dsp:sp>
    <dsp:sp modelId="{BCC86A5F-AB0A-45C7-8FC0-631AC329537E}">
      <dsp:nvSpPr>
        <dsp:cNvPr id="0" name=""/>
        <dsp:cNvSpPr/>
      </dsp:nvSpPr>
      <dsp:spPr>
        <a:xfrm>
          <a:off x="0" y="2081069"/>
          <a:ext cx="6280150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Szavak statisztikájának követése</a:t>
          </a:r>
        </a:p>
      </dsp:txBody>
      <dsp:txXfrm>
        <a:off x="32784" y="2113853"/>
        <a:ext cx="6214582" cy="606012"/>
      </dsp:txXfrm>
    </dsp:sp>
    <dsp:sp modelId="{0A8C8179-5FD4-4DF0-B042-F7BB94CEFB23}">
      <dsp:nvSpPr>
        <dsp:cNvPr id="0" name=""/>
        <dsp:cNvSpPr/>
      </dsp:nvSpPr>
      <dsp:spPr>
        <a:xfrm>
          <a:off x="0" y="2752649"/>
          <a:ext cx="628015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39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hu-HU" sz="2200" kern="1200" dirty="0"/>
        </a:p>
      </dsp:txBody>
      <dsp:txXfrm>
        <a:off x="0" y="2752649"/>
        <a:ext cx="6280150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311B8-D5B4-4CF6-B8DE-D0D3BA992AC8}">
      <dsp:nvSpPr>
        <dsp:cNvPr id="0" name=""/>
        <dsp:cNvSpPr/>
      </dsp:nvSpPr>
      <dsp:spPr>
        <a:xfrm>
          <a:off x="987319" y="2073224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Statisztika</a:t>
          </a:r>
        </a:p>
      </dsp:txBody>
      <dsp:txXfrm>
        <a:off x="1165026" y="2225819"/>
        <a:ext cx="791896" cy="679988"/>
      </dsp:txXfrm>
    </dsp:sp>
    <dsp:sp modelId="{30684EF0-4EDF-4568-A13B-FF76E3495E8C}">
      <dsp:nvSpPr>
        <dsp:cNvPr id="0" name=""/>
        <dsp:cNvSpPr/>
      </dsp:nvSpPr>
      <dsp:spPr>
        <a:xfrm>
          <a:off x="1014694" y="2513795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10D78F-E200-452A-B772-9520DB1986EA}">
      <dsp:nvSpPr>
        <dsp:cNvPr id="0" name=""/>
        <dsp:cNvSpPr/>
      </dsp:nvSpPr>
      <dsp:spPr>
        <a:xfrm>
          <a:off x="0" y="1528617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133945-4C0B-4587-8B9A-A9FFE0723230}">
      <dsp:nvSpPr>
        <dsp:cNvPr id="0" name=""/>
        <dsp:cNvSpPr/>
      </dsp:nvSpPr>
      <dsp:spPr>
        <a:xfrm>
          <a:off x="785962" y="2383114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9EA16-6D51-4647-BAE8-90F21B37A28B}">
      <dsp:nvSpPr>
        <dsp:cNvPr id="0" name=""/>
        <dsp:cNvSpPr/>
      </dsp:nvSpPr>
      <dsp:spPr>
        <a:xfrm>
          <a:off x="1974639" y="1525762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Navigációs sáv</a:t>
          </a:r>
        </a:p>
      </dsp:txBody>
      <dsp:txXfrm>
        <a:off x="2152346" y="1678357"/>
        <a:ext cx="791896" cy="679988"/>
      </dsp:txXfrm>
    </dsp:sp>
    <dsp:sp modelId="{7C3A5D6A-4F92-4F9F-B8A9-38C1FF4B92E7}">
      <dsp:nvSpPr>
        <dsp:cNvPr id="0" name=""/>
        <dsp:cNvSpPr/>
      </dsp:nvSpPr>
      <dsp:spPr>
        <a:xfrm>
          <a:off x="2764251" y="2377722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CB4358-5DC5-49D7-8314-3A756F6F66F9}">
      <dsp:nvSpPr>
        <dsp:cNvPr id="0" name=""/>
        <dsp:cNvSpPr/>
      </dsp:nvSpPr>
      <dsp:spPr>
        <a:xfrm>
          <a:off x="2961350" y="2071321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8605AD-F721-41AD-9FB0-0D03CC02FD21}">
      <dsp:nvSpPr>
        <dsp:cNvPr id="0" name=""/>
        <dsp:cNvSpPr/>
      </dsp:nvSpPr>
      <dsp:spPr>
        <a:xfrm>
          <a:off x="2989333" y="2509671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BC667C-AA98-44BA-A860-2D3C2CB2F9C5}">
      <dsp:nvSpPr>
        <dsp:cNvPr id="0" name=""/>
        <dsp:cNvSpPr/>
      </dsp:nvSpPr>
      <dsp:spPr>
        <a:xfrm>
          <a:off x="987319" y="984326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Kezdőlap</a:t>
          </a:r>
        </a:p>
      </dsp:txBody>
      <dsp:txXfrm>
        <a:off x="1165026" y="1136921"/>
        <a:ext cx="791896" cy="679988"/>
      </dsp:txXfrm>
    </dsp:sp>
    <dsp:sp modelId="{1AF3E9A8-ED95-44EA-990F-134CD9FFCFA9}">
      <dsp:nvSpPr>
        <dsp:cNvPr id="0" name=""/>
        <dsp:cNvSpPr/>
      </dsp:nvSpPr>
      <dsp:spPr>
        <a:xfrm>
          <a:off x="1773281" y="1003040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1974639" y="436547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2006880" y="872994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700C92-A7FC-4D0A-A8C8-68A4DAD1AC48}">
      <dsp:nvSpPr>
        <dsp:cNvPr id="0" name=""/>
        <dsp:cNvSpPr/>
      </dsp:nvSpPr>
      <dsp:spPr>
        <a:xfrm>
          <a:off x="2961350" y="982106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Lábléc</a:t>
          </a:r>
        </a:p>
      </dsp:txBody>
      <dsp:txXfrm>
        <a:off x="3139057" y="1134701"/>
        <a:ext cx="791896" cy="679988"/>
      </dsp:txXfrm>
    </dsp:sp>
    <dsp:sp modelId="{21BBBD7C-FB2B-47B6-BF70-29AB6DAFBA39}">
      <dsp:nvSpPr>
        <dsp:cNvPr id="0" name=""/>
        <dsp:cNvSpPr/>
      </dsp:nvSpPr>
      <dsp:spPr>
        <a:xfrm>
          <a:off x="3954145" y="1418553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AE30A-307F-4FC6-BE08-9C76B0CCA872}">
      <dsp:nvSpPr>
        <dsp:cNvPr id="0" name=""/>
        <dsp:cNvSpPr/>
      </dsp:nvSpPr>
      <dsp:spPr>
        <a:xfrm>
          <a:off x="3948670" y="1535912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93FDA4-5545-4DC7-B899-8399ABAACD70}">
      <dsp:nvSpPr>
        <dsp:cNvPr id="0" name=""/>
        <dsp:cNvSpPr/>
      </dsp:nvSpPr>
      <dsp:spPr>
        <a:xfrm>
          <a:off x="4172535" y="1553674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F75944-A2E1-4BD9-A29C-15114A0EE20D}">
      <dsp:nvSpPr>
        <dsp:cNvPr id="0" name=""/>
        <dsp:cNvSpPr/>
      </dsp:nvSpPr>
      <dsp:spPr>
        <a:xfrm>
          <a:off x="3948670" y="447014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Témaválasztás</a:t>
          </a:r>
        </a:p>
      </dsp:txBody>
      <dsp:txXfrm>
        <a:off x="4126377" y="599609"/>
        <a:ext cx="791896" cy="679988"/>
      </dsp:txXfrm>
    </dsp:sp>
    <dsp:sp modelId="{07A1C611-5171-46C3-8F9F-E8FA95AFE90A}">
      <dsp:nvSpPr>
        <dsp:cNvPr id="0" name=""/>
        <dsp:cNvSpPr/>
      </dsp:nvSpPr>
      <dsp:spPr>
        <a:xfrm>
          <a:off x="4941464" y="888536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FAF61A-BFB0-4CCA-AEBA-3861DF764EFE}">
      <dsp:nvSpPr>
        <dsp:cNvPr id="0" name=""/>
        <dsp:cNvSpPr/>
      </dsp:nvSpPr>
      <dsp:spPr>
        <a:xfrm>
          <a:off x="4935989" y="996697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4E2067-571F-4A75-8A0A-C74F8F018E88}">
      <dsp:nvSpPr>
        <dsp:cNvPr id="0" name=""/>
        <dsp:cNvSpPr/>
      </dsp:nvSpPr>
      <dsp:spPr>
        <a:xfrm>
          <a:off x="5164721" y="1018583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771222-1B57-4737-B6FE-FAD6A5E2AB75}">
      <dsp:nvSpPr>
        <dsp:cNvPr id="0" name=""/>
        <dsp:cNvSpPr/>
      </dsp:nvSpPr>
      <dsp:spPr>
        <a:xfrm>
          <a:off x="4935989" y="2084008"/>
          <a:ext cx="1147310" cy="98517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/>
            <a:t>Játék felület</a:t>
          </a:r>
        </a:p>
      </dsp:txBody>
      <dsp:txXfrm>
        <a:off x="5113696" y="2236603"/>
        <a:ext cx="791896" cy="679988"/>
      </dsp:txXfrm>
    </dsp:sp>
    <dsp:sp modelId="{D5DEFA02-CB3D-4943-B1D4-69E72D99BEA5}">
      <dsp:nvSpPr>
        <dsp:cNvPr id="0" name=""/>
        <dsp:cNvSpPr/>
      </dsp:nvSpPr>
      <dsp:spPr>
        <a:xfrm>
          <a:off x="5163505" y="2946753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4EE817-17A1-4D84-B68B-D8EE22BC4104}">
      <dsp:nvSpPr>
        <dsp:cNvPr id="0" name=""/>
        <dsp:cNvSpPr/>
      </dsp:nvSpPr>
      <dsp:spPr>
        <a:xfrm>
          <a:off x="3948670" y="2623224"/>
          <a:ext cx="1147310" cy="985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A88F31-7A90-4D9A-A34A-B3C83E6C1F1D}">
      <dsp:nvSpPr>
        <dsp:cNvPr id="0" name=""/>
        <dsp:cNvSpPr/>
      </dsp:nvSpPr>
      <dsp:spPr>
        <a:xfrm>
          <a:off x="4950589" y="3055548"/>
          <a:ext cx="133832" cy="1154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Kezdőlap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Navigációs sáv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Lábléc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Téma választás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49631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Játék indítása</a:t>
          </a:r>
        </a:p>
      </dsp:txBody>
      <dsp:txXfrm>
        <a:off x="1776258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Játék felület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4675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667C-AA98-44BA-A860-2D3C2CB2F9C5}">
      <dsp:nvSpPr>
        <dsp:cNvPr id="0" name=""/>
        <dsp:cNvSpPr/>
      </dsp:nvSpPr>
      <dsp:spPr>
        <a:xfrm>
          <a:off x="1562329" y="665721"/>
          <a:ext cx="1461195" cy="125832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Statisztika</a:t>
          </a:r>
        </a:p>
      </dsp:txBody>
      <dsp:txXfrm>
        <a:off x="1788956" y="860884"/>
        <a:ext cx="1007941" cy="868002"/>
      </dsp:txXfrm>
    </dsp:sp>
    <dsp:sp modelId="{1AF3E9A8-ED95-44EA-990F-134CD9FFCFA9}">
      <dsp:nvSpPr>
        <dsp:cNvPr id="0" name=""/>
        <dsp:cNvSpPr/>
      </dsp:nvSpPr>
      <dsp:spPr>
        <a:xfrm>
          <a:off x="1596224" y="1221386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71F5C-5F8B-41CE-81AC-C4D8538F245E}">
      <dsp:nvSpPr>
        <dsp:cNvPr id="0" name=""/>
        <dsp:cNvSpPr/>
      </dsp:nvSpPr>
      <dsp:spPr>
        <a:xfrm>
          <a:off x="356776" y="0"/>
          <a:ext cx="1459327" cy="125794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05B6C-5D24-4BD6-9B60-17EB1F96FC7E}">
      <dsp:nvSpPr>
        <dsp:cNvPr id="0" name=""/>
        <dsp:cNvSpPr/>
      </dsp:nvSpPr>
      <dsp:spPr>
        <a:xfrm>
          <a:off x="1342683" y="1083817"/>
          <a:ext cx="170539" cy="14718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586" y="774303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                      </a:t>
            </a:r>
            <a:r>
              <a:rPr lang="hu-HU" dirty="0" err="1">
                <a:solidFill>
                  <a:schemeClr val="bg1"/>
                </a:solidFill>
              </a:rPr>
              <a:t>WordQuiz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                       </a:t>
            </a:r>
            <a:r>
              <a:rPr lang="hu-HU" sz="2800" dirty="0">
                <a:solidFill>
                  <a:schemeClr val="bg1"/>
                </a:solidFill>
              </a:rPr>
              <a:t>Angol szótanuló játék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61" y="2433491"/>
            <a:ext cx="7875639" cy="730043"/>
          </a:xfrm>
        </p:spPr>
        <p:txBody>
          <a:bodyPr>
            <a:normAutofit fontScale="92500" lnSpcReduction="20000"/>
          </a:bodyPr>
          <a:lstStyle/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ACF77B-EA89-31E9-3711-F023B8E6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32" y="855413"/>
            <a:ext cx="1933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299543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4" descr="A screenshot of a quiz&#10;&#10;Description automatically generated with low confidence">
            <a:extLst>
              <a:ext uri="{FF2B5EF4-FFF2-40B4-BE49-F238E27FC236}">
                <a16:creationId xmlns:a16="http://schemas.microsoft.com/office/drawing/2014/main" id="{35F5899A-C67E-D6BB-1488-804F6934C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814" y="3219451"/>
            <a:ext cx="5486399" cy="182307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C64040-3B1F-3583-01A5-9F5D881EE79A}"/>
              </a:ext>
            </a:extLst>
          </p:cNvPr>
          <p:cNvSpPr txBox="1">
            <a:spLocks/>
          </p:cNvSpPr>
          <p:nvPr/>
        </p:nvSpPr>
        <p:spPr>
          <a:xfrm>
            <a:off x="102787" y="1333646"/>
            <a:ext cx="5486399" cy="22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Beviteli mezőt biztosít a felhasználónak, hogy beírja a tippjét</a:t>
            </a:r>
          </a:p>
          <a:p>
            <a:pPr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Megmutatja a hátralévő időt</a:t>
            </a:r>
          </a:p>
          <a:p>
            <a:pPr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Folyamatjelző sáv és lehetőség a szavak közötti lépésre</a:t>
            </a:r>
          </a:p>
        </p:txBody>
      </p:sp>
    </p:spTree>
    <p:extLst>
      <p:ext uri="{BB962C8B-B14F-4D97-AF65-F5344CB8AC3E}">
        <p14:creationId xmlns:p14="http://schemas.microsoft.com/office/powerpoint/2010/main" val="346434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26215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4" descr="A screenshot of a quiz&#10;&#10;Description automatically generated with medium confidence">
            <a:extLst>
              <a:ext uri="{FF2B5EF4-FFF2-40B4-BE49-F238E27FC236}">
                <a16:creationId xmlns:a16="http://schemas.microsoft.com/office/drawing/2014/main" id="{2194F24F-2124-0B7F-9113-A70F8BCEE3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50" y="2259434"/>
            <a:ext cx="5454650" cy="269356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B84F2F5-ACFF-A89B-634C-EF136C21682B}"/>
              </a:ext>
            </a:extLst>
          </p:cNvPr>
          <p:cNvSpPr txBox="1"/>
          <p:nvPr/>
        </p:nvSpPr>
        <p:spPr>
          <a:xfrm>
            <a:off x="669925" y="1512637"/>
            <a:ext cx="285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alibri" panose="020F0502020204030204" pitchFamily="34" charset="0"/>
                <a:cs typeface="Times New Roman" panose="02020603050405020304" pitchFamily="18" charset="0"/>
              </a:rPr>
              <a:t>Minden játékoshoz saját statisztikát készít.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0F13-6A3E-4C39-19BB-A2278A240FBC}"/>
              </a:ext>
            </a:extLst>
          </p:cNvPr>
          <p:cNvSpPr txBox="1"/>
          <p:nvPr/>
        </p:nvSpPr>
        <p:spPr>
          <a:xfrm>
            <a:off x="6373299" y="3636974"/>
            <a:ext cx="223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Minden szóhoz pontámot rendel.</a:t>
            </a:r>
          </a:p>
        </p:txBody>
      </p:sp>
    </p:spTree>
    <p:extLst>
      <p:ext uri="{BB962C8B-B14F-4D97-AF65-F5344CB8AC3E}">
        <p14:creationId xmlns:p14="http://schemas.microsoft.com/office/powerpoint/2010/main" val="402640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Adminisztrációs funkciók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E72C-1B77-AB83-F854-109E7DE5D2C7}"/>
              </a:ext>
            </a:extLst>
          </p:cNvPr>
          <p:cNvSpPr txBox="1">
            <a:spLocks/>
          </p:cNvSpPr>
          <p:nvPr/>
        </p:nvSpPr>
        <p:spPr>
          <a:xfrm>
            <a:off x="457200" y="1609257"/>
            <a:ext cx="4114800" cy="3329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Adminisztrációs téma: Ez a témakörök kezelésének adminisztratív nézete. Megjeleníti a témakörök táblázatát a megfelelő szavak számával. Ebből a nézetből az adminisztrátor kezelheti az egyes témákat, vagy újat adhat hozzá.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Téma hozzáadása: Űrlap új téma létrehozásához. Kéri az új téma címét és leírását.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420734-5EB2-2DD5-A0C0-06007AF49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92" y="1653678"/>
            <a:ext cx="3843230" cy="18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0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718374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Adminisztrációs funkciók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BAE72C-1B77-AB83-F854-109E7DE5D2C7}"/>
              </a:ext>
            </a:extLst>
          </p:cNvPr>
          <p:cNvSpPr txBox="1">
            <a:spLocks/>
          </p:cNvSpPr>
          <p:nvPr/>
        </p:nvSpPr>
        <p:spPr>
          <a:xfrm>
            <a:off x="-25791" y="1350864"/>
            <a:ext cx="3846576" cy="342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adatok importálására és exportálására szolgáló eszközöket kínál. Lehetővé teszi az adminisztrátor számára, hogy válasszon adattípust (témák, szavak, felhasználók, szóstatisztika), és ezeket az adatokat fájlból importálja, vagy letöltés céljából exportálja.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331580F-3BD6-DA2E-BA28-16FA3F635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44" y="2899666"/>
            <a:ext cx="3891356" cy="1874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8921A-3D28-1642-F279-8393E222589B}"/>
              </a:ext>
            </a:extLst>
          </p:cNvPr>
          <p:cNvSpPr txBox="1"/>
          <p:nvPr/>
        </p:nvSpPr>
        <p:spPr>
          <a:xfrm>
            <a:off x="4358869" y="1350864"/>
            <a:ext cx="4585751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egy adott témakör részletes adminisztratív nézete. Az adminisztrátor új szavakat adhat a témához (az eredeti formájukkal és fordításukkal), és szükség esetén törölheti a teljes témát.</a:t>
            </a:r>
          </a:p>
        </p:txBody>
      </p:sp>
    </p:spTree>
    <p:extLst>
      <p:ext uri="{BB962C8B-B14F-4D97-AF65-F5344CB8AC3E}">
        <p14:creationId xmlns:p14="http://schemas.microsoft.com/office/powerpoint/2010/main" val="312642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Tervek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Többjátékos mód </a:t>
            </a:r>
          </a:p>
          <a:p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Ranglisták és eredmények </a:t>
            </a:r>
          </a:p>
          <a:p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Integráció más nyelvtanulási eszközökkel</a:t>
            </a:r>
          </a:p>
          <a:p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További nyelvek támogatása</a:t>
            </a:r>
          </a:p>
          <a:p>
            <a:r>
              <a:rPr lang="hu-HU" sz="2800" dirty="0"/>
              <a:t>A statisztika finomhangolása, szűrések</a:t>
            </a:r>
          </a:p>
        </p:txBody>
      </p:sp>
    </p:spTree>
    <p:extLst>
      <p:ext uri="{BB962C8B-B14F-4D97-AF65-F5344CB8AC3E}">
        <p14:creationId xmlns:p14="http://schemas.microsoft.com/office/powerpoint/2010/main" val="9387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1E99EF-9CE3-4D7E-2C88-6F30BE52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19" y="365024"/>
            <a:ext cx="6573847" cy="696581"/>
          </a:xfrm>
        </p:spPr>
        <p:txBody>
          <a:bodyPr anchor="ctr"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Köszönjük a megtisztelő figyelmet!</a:t>
            </a:r>
          </a:p>
        </p:txBody>
      </p:sp>
      <p:pic>
        <p:nvPicPr>
          <p:cNvPr id="1026" name="Picture 2" descr="get the highest score on your language exam - Break Into English">
            <a:extLst>
              <a:ext uri="{FF2B5EF4-FFF2-40B4-BE49-F238E27FC236}">
                <a16:creationId xmlns:a16="http://schemas.microsoft.com/office/drawing/2014/main" id="{642EEA97-BC81-7D11-EE16-A579EA98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824" y="1364226"/>
            <a:ext cx="4613850" cy="34142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7A0DA0A-3D4E-E52B-E034-AF5ABA82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58" y="365024"/>
            <a:ext cx="1072279" cy="7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Elkészült szoftvertermék bemutatása szakmai oldalról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0E73-6E55-7ACE-D262-2CD1EB418D1C}"/>
              </a:ext>
            </a:extLst>
          </p:cNvPr>
          <p:cNvSpPr txBox="1"/>
          <p:nvPr/>
        </p:nvSpPr>
        <p:spPr>
          <a:xfrm>
            <a:off x="137160" y="1739423"/>
            <a:ext cx="8869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hu-HU" sz="1100" dirty="0"/>
          </a:p>
        </p:txBody>
      </p:sp>
      <p:pic>
        <p:nvPicPr>
          <p:cNvPr id="7" name="Picture 6" descr="A group of people sitting at a table with laptops and computers&#10;&#10;Description automatically generated with low confidence">
            <a:extLst>
              <a:ext uri="{FF2B5EF4-FFF2-40B4-BE49-F238E27FC236}">
                <a16:creationId xmlns:a16="http://schemas.microsoft.com/office/drawing/2014/main" id="{A5578A9A-955F-484C-4FFE-2A2F8EC11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66" y="1372906"/>
            <a:ext cx="6242452" cy="36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5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Technológiák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60CD-A7EF-8F19-31AD-E4444C632C08}"/>
              </a:ext>
            </a:extLst>
          </p:cNvPr>
          <p:cNvSpPr txBox="1"/>
          <p:nvPr/>
        </p:nvSpPr>
        <p:spPr>
          <a:xfrm>
            <a:off x="548640" y="3023087"/>
            <a:ext cx="72796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npm</a:t>
            </a:r>
            <a:r>
              <a:rPr lang="en-US" sz="800" dirty="0"/>
              <a:t> install @angular/core @angular/common @angular/forms @angular/platform-browser @angular/router</a:t>
            </a:r>
            <a:br>
              <a:rPr lang="hu-HU" sz="800" dirty="0"/>
            </a:br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npm</a:t>
            </a:r>
            <a:r>
              <a:rPr lang="en-US" sz="800" dirty="0"/>
              <a:t> install @angular/material</a:t>
            </a:r>
          </a:p>
          <a:p>
            <a:r>
              <a:rPr lang="en-US" sz="800" dirty="0" err="1"/>
              <a:t>MatButtonModule</a:t>
            </a:r>
            <a:r>
              <a:rPr lang="en-US" sz="800" dirty="0"/>
              <a:t>, </a:t>
            </a:r>
            <a:r>
              <a:rPr lang="en-US" sz="800" dirty="0" err="1"/>
              <a:t>MatFormFieldModule</a:t>
            </a:r>
            <a:r>
              <a:rPr lang="en-US" sz="800" dirty="0"/>
              <a:t>, </a:t>
            </a:r>
            <a:r>
              <a:rPr lang="en-US" sz="800" dirty="0" err="1"/>
              <a:t>MatIconModule</a:t>
            </a:r>
            <a:r>
              <a:rPr lang="en-US" sz="800" dirty="0"/>
              <a:t>, </a:t>
            </a:r>
            <a:r>
              <a:rPr lang="en-US" sz="800" dirty="0" err="1"/>
              <a:t>MatInputModule</a:t>
            </a:r>
            <a:r>
              <a:rPr lang="en-US" sz="800" dirty="0"/>
              <a:t>, and </a:t>
            </a:r>
            <a:r>
              <a:rPr lang="en-US" sz="800" dirty="0" err="1"/>
              <a:t>MatSelectModule</a:t>
            </a:r>
            <a:r>
              <a:rPr lang="en-US" sz="800" dirty="0"/>
              <a:t>.</a:t>
            </a:r>
          </a:p>
          <a:p>
            <a:endParaRPr lang="en-US" sz="800" dirty="0"/>
          </a:p>
          <a:p>
            <a:r>
              <a:rPr lang="en-US" sz="800" dirty="0" err="1"/>
              <a:t>npm</a:t>
            </a:r>
            <a:r>
              <a:rPr lang="en-US" sz="800" dirty="0"/>
              <a:t> install @ng-bootstrap/ng-bootstrap</a:t>
            </a:r>
            <a:endParaRPr lang="hu-HU" sz="800" dirty="0"/>
          </a:p>
          <a:p>
            <a:endParaRPr lang="en-US" sz="800" dirty="0"/>
          </a:p>
          <a:p>
            <a:r>
              <a:rPr lang="en-US" sz="800" dirty="0" err="1"/>
              <a:t>npm</a:t>
            </a:r>
            <a:r>
              <a:rPr lang="en-US" sz="800" dirty="0"/>
              <a:t> install ng2-charts</a:t>
            </a:r>
            <a:endParaRPr lang="hu-HU" sz="800" dirty="0"/>
          </a:p>
          <a:p>
            <a:endParaRPr lang="en-US" sz="800" dirty="0"/>
          </a:p>
          <a:p>
            <a:r>
              <a:rPr lang="en-US" sz="800" dirty="0" err="1"/>
              <a:t>npm</a:t>
            </a:r>
            <a:r>
              <a:rPr lang="en-US" sz="800" dirty="0"/>
              <a:t> install @angular/forms</a:t>
            </a:r>
            <a:endParaRPr lang="hu-HU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F58E7-CCBE-A2A9-8DB2-AA2B56446D30}"/>
              </a:ext>
            </a:extLst>
          </p:cNvPr>
          <p:cNvSpPr txBox="1"/>
          <p:nvPr/>
        </p:nvSpPr>
        <p:spPr>
          <a:xfrm>
            <a:off x="457200" y="1476375"/>
            <a:ext cx="23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10" name="Picture 9" descr="A picture containing graphics, symbol, circle, logo&#10;&#10;Description automatically generated">
            <a:extLst>
              <a:ext uri="{FF2B5EF4-FFF2-40B4-BE49-F238E27FC236}">
                <a16:creationId xmlns:a16="http://schemas.microsoft.com/office/drawing/2014/main" id="{C438FE81-D969-6953-F23C-09D780FCA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7364"/>
            <a:ext cx="1012030" cy="1137113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EFFD6B0-15A8-CAC4-D600-939ABFF25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85" y="1263520"/>
            <a:ext cx="1336626" cy="1336626"/>
          </a:xfrm>
          <a:prstGeom prst="rect">
            <a:avLst/>
          </a:prstGeom>
        </p:spPr>
      </p:pic>
      <p:pic>
        <p:nvPicPr>
          <p:cNvPr id="17" name="Picture 16" descr="A purple square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1BB028C-00B3-EF22-7917-9591BD24CD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37" y="2544477"/>
            <a:ext cx="1332871" cy="1336626"/>
          </a:xfrm>
          <a:prstGeom prst="rect">
            <a:avLst/>
          </a:prstGeom>
        </p:spPr>
      </p:pic>
      <p:pic>
        <p:nvPicPr>
          <p:cNvPr id="19" name="Picture 18" descr="A picture containing design, rectangle&#10;&#10;Description automatically generated">
            <a:extLst>
              <a:ext uri="{FF2B5EF4-FFF2-40B4-BE49-F238E27FC236}">
                <a16:creationId xmlns:a16="http://schemas.microsoft.com/office/drawing/2014/main" id="{EE94D547-1470-0D99-1906-79552CDD7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80" y="2671302"/>
            <a:ext cx="1001236" cy="1075060"/>
          </a:xfrm>
          <a:prstGeom prst="rect">
            <a:avLst/>
          </a:prstGeom>
        </p:spPr>
      </p:pic>
      <p:pic>
        <p:nvPicPr>
          <p:cNvPr id="21" name="Picture 20" descr="A hexagon with colorful waves&#10;&#10;Description automatically generated with low confidence">
            <a:extLst>
              <a:ext uri="{FF2B5EF4-FFF2-40B4-BE49-F238E27FC236}">
                <a16:creationId xmlns:a16="http://schemas.microsoft.com/office/drawing/2014/main" id="{A542F118-C57B-1965-CCF3-68602D7F8F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96" y="3956212"/>
            <a:ext cx="1061352" cy="1061352"/>
          </a:xfrm>
          <a:prstGeom prst="rect">
            <a:avLst/>
          </a:prstGeom>
        </p:spPr>
      </p:pic>
      <p:pic>
        <p:nvPicPr>
          <p:cNvPr id="23" name="Picture 22" descr="A red shield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CFEA66CE-1DEF-B7B8-719E-B7C4CC14F7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13" y="4007854"/>
            <a:ext cx="942015" cy="1016155"/>
          </a:xfrm>
          <a:prstGeom prst="rect">
            <a:avLst/>
          </a:prstGeom>
        </p:spPr>
      </p:pic>
      <p:pic>
        <p:nvPicPr>
          <p:cNvPr id="27" name="Picture 26" descr="A picture containing circle, design&#10;&#10;Description automatically generated">
            <a:extLst>
              <a:ext uri="{FF2B5EF4-FFF2-40B4-BE49-F238E27FC236}">
                <a16:creationId xmlns:a16="http://schemas.microsoft.com/office/drawing/2014/main" id="{26A3FF3E-F697-8843-AC6A-6A470F6C35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58" y="1409853"/>
            <a:ext cx="944602" cy="11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9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Backend packages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0E73-6E55-7ACE-D262-2CD1EB418D1C}"/>
              </a:ext>
            </a:extLst>
          </p:cNvPr>
          <p:cNvSpPr txBox="1"/>
          <p:nvPr/>
        </p:nvSpPr>
        <p:spPr>
          <a:xfrm>
            <a:off x="137160" y="1739423"/>
            <a:ext cx="88696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&lt;PackageReference Include="FluentAssertions" Version="6.10.0"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Include="Microsoft.AspNetCore.Authentication.JwtBearer"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Include="Microsoft.AspNetCore.Diagnostics.EntityFrameworkCore"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Include="Microsoft.AspNetCore.Identity.EntityFrameworkCore"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Include="Microsoft.AspNetCore.Identity.UI"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Include="Microsoft.AspNetCore.Mvc.NewtonsoftJson" Version="6.0.15"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Include="Microsoft.EntityFrameworkCore" Version="6.0.14"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Include="Microsoft.EntityFrameworkCore.SqlServer" Version="6.0.10"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Include="Microsoft.EntityFrameworkCore.Tools" Version="6.0.10"&gt;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  &lt;PrivateAssets&gt;all&lt;/PrivateAssets&gt;</a:t>
            </a:r>
          </a:p>
          <a:p>
            <a:r>
              <a:rPr lang="en-US" sz="1100">
                <a:solidFill>
                  <a:srgbClr val="000000"/>
                </a:solidFill>
                <a:latin typeface="Cascadia Mono" panose="020B0609020000020004" pitchFamily="49" charset="0"/>
              </a:rPr>
              <a:t>      &lt;IncludeAssets&gt;runtime; build; native; contentfiles; analyzers; buildtransitive&lt;/IncludeAssets&gt;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&lt;/PackageReference&gt;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Include="Newtonsoft.Json" Version="13.0.3"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Include="Swashbuckle.AspNetCore" Version="6.5.0" /&gt;</a:t>
            </a:r>
          </a:p>
          <a:p>
            <a:r>
              <a:rPr lang="hu-HU" sz="1100">
                <a:solidFill>
                  <a:srgbClr val="000000"/>
                </a:solidFill>
                <a:latin typeface="Cascadia Mono" panose="020B0609020000020004" pitchFamily="49" charset="0"/>
              </a:rPr>
              <a:t>    &lt;PackageReference Include="Swashbuckle.AspNetCore.Newtonsoft" Version="6.5.0" /&gt;</a:t>
            </a:r>
            <a:endParaRPr lang="hu-HU" sz="1100" dirty="0"/>
          </a:p>
        </p:txBody>
      </p:sp>
      <p:pic>
        <p:nvPicPr>
          <p:cNvPr id="13" name="Picture 12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E3B80B98-D680-A394-0610-A52505A13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82" y="3697575"/>
            <a:ext cx="1416718" cy="14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Fronted Modules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0E73-6E55-7ACE-D262-2CD1EB418D1C}"/>
              </a:ext>
            </a:extLst>
          </p:cNvPr>
          <p:cNvSpPr txBox="1"/>
          <p:nvPr/>
        </p:nvSpPr>
        <p:spPr>
          <a:xfrm>
            <a:off x="137160" y="1739423"/>
            <a:ext cx="8869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ReactiveFormsModule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'@angular/forms'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HTTP_INTERCEPTORS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'@angular/common/http'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AdminTopicAddComponent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'./components/admin/topics/admin-topic-add/admin-topic-add.component'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AdminTopicDetailsComponent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'./components/admin/topics/admin-topic-details/admin-topic-details.component'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AdminTopicsComponent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'./components/admin/topics/admin-topics/admin-topics.component'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'./app-routing.module'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AuthInterceptor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'../app/shared/authconfig.interceptor'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DataImportExportComponent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'./components/data-import-export/data-import-export.component'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FooterComponent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'./components/shared/footer/footer.component'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'./components/game/game.component'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GameResultComponent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'./components/game/game-result/game-result.component'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GameStartComponent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'./components/game/game-start/game-start.component'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'./components/home/home.component'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'./components/user/login/login.component'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4AAA1E-EFB8-CCE6-0A12-DE9314907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98" y="1326911"/>
            <a:ext cx="983680" cy="9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7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469" y="221880"/>
            <a:ext cx="8259098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Hogyan támogatja az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Ön nyelvtanulását az alkalmazás?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164" y="1624576"/>
            <a:ext cx="8246070" cy="341424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Szórakoztató és interaktív szókvízjáték minden korosztály részére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Tesztelheti szókincsét és nyelvtudását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Új szavakat tanulhat könnyedén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Fejlődését nyomon követheti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Számtalan témában válogathat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Tanulást segítő szógenerálás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Statisztikák nyomon követésre </a:t>
            </a:r>
          </a:p>
          <a:p>
            <a:pPr marL="0" indent="0">
              <a:buNone/>
            </a:pPr>
            <a:endParaRPr lang="hu-HU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809080F-5691-7370-AE5D-1B3855B2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Fronted Modules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60E73-6E55-7ACE-D262-2CD1EB418D1C}"/>
              </a:ext>
            </a:extLst>
          </p:cNvPr>
          <p:cNvSpPr txBox="1"/>
          <p:nvPr/>
        </p:nvSpPr>
        <p:spPr>
          <a:xfrm>
            <a:off x="137160" y="1739423"/>
            <a:ext cx="88696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MatButtonModule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'@angular/material/button'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MatFormFieldModule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'@angular/material/form-field'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MatIconModule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'@angular/material/icon'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MatInputModule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'@angular/material/input'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MatSelectModule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'@angular/material/select'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'./components/shared/navbar/navbar.component'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NgChartsModule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'ng2-charts'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NgbModule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'@ng-bootstrap/ng-bootstrap'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'./components/user/register/register.component'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'@angular/router'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SecondaryRegionComponent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'./components/shared/secondary-region/secondary-region.component'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TopicDetailsComponent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'./components/topic/topic-details/topic-details.component'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TopicSelectionComponent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'./components/topic/topic-selection/topic-selection.component'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WordStatisticsComponent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'./components/word-statistics/word-statistics.component'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8C52C34-2EDB-2119-F46B-5882D14D28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98" y="1410805"/>
            <a:ext cx="983680" cy="9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Verziókövetési stratégia 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39F9-1DE5-8834-7694-3AEBBC69A643}"/>
              </a:ext>
            </a:extLst>
          </p:cNvPr>
          <p:cNvSpPr txBox="1"/>
          <p:nvPr/>
        </p:nvSpPr>
        <p:spPr>
          <a:xfrm>
            <a:off x="685802" y="1546860"/>
            <a:ext cx="31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-</a:t>
            </a:r>
            <a:endParaRPr lang="hu-HU" dirty="0"/>
          </a:p>
        </p:txBody>
      </p:sp>
      <p:pic>
        <p:nvPicPr>
          <p:cNvPr id="7" name="Picture 6" descr="A picture containing screenshot, line, diagram, text&#10;&#10;Description automatically generated">
            <a:extLst>
              <a:ext uri="{FF2B5EF4-FFF2-40B4-BE49-F238E27FC236}">
                <a16:creationId xmlns:a16="http://schemas.microsoft.com/office/drawing/2014/main" id="{8B1655AD-0300-88F3-1411-151550423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5655"/>
            <a:ext cx="8410575" cy="2847975"/>
          </a:xfrm>
          <a:prstGeom prst="rect">
            <a:avLst/>
          </a:prstGeom>
        </p:spPr>
      </p:pic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393A78B-3883-0730-1620-2D594BB0D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75" y="1408780"/>
            <a:ext cx="1014823" cy="10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7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 Fejlesztés menete</a:t>
            </a:r>
          </a:p>
          <a:p>
            <a:pPr marL="0" indent="0" algn="ctr"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pic>
        <p:nvPicPr>
          <p:cNvPr id="8" name="Picture 7" descr="A picture containing text, diagram, graphics, font&#10;&#10;Description automatically generated">
            <a:extLst>
              <a:ext uri="{FF2B5EF4-FFF2-40B4-BE49-F238E27FC236}">
                <a16:creationId xmlns:a16="http://schemas.microsoft.com/office/drawing/2014/main" id="{9C01C4E3-35B3-1179-4423-914CCA98CF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318"/>
            <a:ext cx="4316221" cy="2128605"/>
          </a:xfrm>
          <a:prstGeom prst="rect">
            <a:avLst/>
          </a:prstGeom>
        </p:spPr>
      </p:pic>
      <p:pic>
        <p:nvPicPr>
          <p:cNvPr id="7" name="Picture 6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1FC52993-A957-3C89-F304-6352A26B7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89" y="1471803"/>
            <a:ext cx="5285797" cy="21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3F552-D045-422B-3CF3-03B3988D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Szakmai Elemek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838109-63CE-8447-9B8F-31D27CB4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A0890-DEA1-5BC5-AC2B-D1F4B28BB9BF}"/>
              </a:ext>
            </a:extLst>
          </p:cNvPr>
          <p:cNvSpPr txBox="1">
            <a:spLocks/>
          </p:cNvSpPr>
          <p:nvPr/>
        </p:nvSpPr>
        <p:spPr>
          <a:xfrm>
            <a:off x="685802" y="2065867"/>
            <a:ext cx="7142516" cy="3725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63DCB-B408-5969-BB00-8042863AEFDD}"/>
              </a:ext>
            </a:extLst>
          </p:cNvPr>
          <p:cNvSpPr txBox="1"/>
          <p:nvPr/>
        </p:nvSpPr>
        <p:spPr>
          <a:xfrm>
            <a:off x="457200" y="1349633"/>
            <a:ext cx="8092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Fontend</a:t>
            </a:r>
            <a:r>
              <a:rPr lang="en-US" sz="1000" dirty="0"/>
              <a:t> Word </a:t>
            </a:r>
            <a:r>
              <a:rPr lang="en-US" sz="1000" dirty="0" err="1"/>
              <a:t>Statisctic</a:t>
            </a:r>
            <a:r>
              <a:rPr lang="en-US" sz="1000" dirty="0"/>
              <a:t> score displayed every instance of a word in a different </a:t>
            </a:r>
            <a:r>
              <a:rPr lang="en-US" sz="1000" dirty="0" err="1"/>
              <a:t>columb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Use of </a:t>
            </a:r>
            <a:r>
              <a:rPr lang="en-US" sz="1000" dirty="0" err="1"/>
              <a:t>ChartDataset</a:t>
            </a:r>
            <a:r>
              <a:rPr lang="en-US" sz="1000" dirty="0"/>
              <a:t> mapped </a:t>
            </a:r>
            <a:r>
              <a:rPr lang="en-US" sz="1000" dirty="0" err="1"/>
              <a:t>barChartData</a:t>
            </a:r>
            <a:r>
              <a:rPr lang="en-US" sz="1000" dirty="0"/>
              <a:t> to </a:t>
            </a:r>
            <a:r>
              <a:rPr lang="en-US" sz="1000" dirty="0" err="1"/>
              <a:t>stat.score</a:t>
            </a:r>
            <a:r>
              <a:rPr lang="en-US" sz="1000" dirty="0"/>
              <a:t> and </a:t>
            </a:r>
            <a:r>
              <a:rPr lang="en-US" sz="1000" dirty="0" err="1"/>
              <a:t>barChartLabels</a:t>
            </a:r>
            <a:r>
              <a:rPr lang="en-US" sz="1000" dirty="0"/>
              <a:t> to </a:t>
            </a:r>
            <a:r>
              <a:rPr lang="en-US" sz="1000" dirty="0" err="1"/>
              <a:t>stat.word.original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Registartion</a:t>
            </a:r>
            <a:r>
              <a:rPr lang="en-US" sz="1000" dirty="0"/>
              <a:t> would give a back a whole player object, with </a:t>
            </a:r>
            <a:r>
              <a:rPr lang="en-US" sz="1000" dirty="0" err="1"/>
              <a:t>unsave</a:t>
            </a:r>
            <a:r>
              <a:rPr lang="en-US" sz="1000" dirty="0"/>
              <a:t>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Removed unnecessary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Backend creating Statistics without </a:t>
            </a:r>
            <a:r>
              <a:rPr lang="en-US" sz="1000" dirty="0" err="1"/>
              <a:t>loged</a:t>
            </a:r>
            <a:r>
              <a:rPr lang="en-US" sz="1000" dirty="0"/>
              <a:t> in user, would </a:t>
            </a:r>
            <a:r>
              <a:rPr lang="en-US" sz="1000" dirty="0" err="1"/>
              <a:t>crach</a:t>
            </a:r>
            <a:r>
              <a:rPr lang="en-US" sz="1000" dirty="0"/>
              <a:t> the backend.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Added several checks for logged in user and not making statistics a fixed step.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Backend async API endpoints crushed the frontend server.</a:t>
            </a:r>
            <a:r>
              <a:rPr lang="hu-HU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Changed problematic backend API endpoints to be sync.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Problem: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Backend Exporting topic would export all words related and exporting words would export in a loop.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Solution: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Use of </a:t>
            </a:r>
            <a:r>
              <a:rPr lang="en-US" sz="1000" dirty="0" err="1"/>
              <a:t>System.Text.Json.JsonSerializer.Serialize</a:t>
            </a:r>
            <a:r>
              <a:rPr lang="en-US" sz="1000" dirty="0"/>
              <a:t> instead of </a:t>
            </a:r>
            <a:r>
              <a:rPr lang="en-US" sz="1000" dirty="0" err="1"/>
              <a:t>Newtonsoft.Json</a:t>
            </a:r>
            <a:endParaRPr lang="hu-HU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90464-466C-6CC7-2066-552BC9E9591F}"/>
              </a:ext>
            </a:extLst>
          </p:cNvPr>
          <p:cNvSpPr txBox="1"/>
          <p:nvPr/>
        </p:nvSpPr>
        <p:spPr>
          <a:xfrm>
            <a:off x="4991735" y="808971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Felmerülő problémák</a:t>
            </a:r>
          </a:p>
        </p:txBody>
      </p:sp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E2D478F-DDB9-E96C-DE77-3184F342C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02" y="2571750"/>
            <a:ext cx="2520231" cy="25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1E99EF-9CE3-4D7E-2C88-6F30BE52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19" y="365024"/>
            <a:ext cx="6573847" cy="696581"/>
          </a:xfrm>
        </p:spPr>
        <p:txBody>
          <a:bodyPr anchor="ctr"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Köszönjük a megtisztelő figyelmet!</a:t>
            </a:r>
          </a:p>
        </p:txBody>
      </p:sp>
      <p:pic>
        <p:nvPicPr>
          <p:cNvPr id="1026" name="Picture 2" descr="get the highest score on your language exam - Break Into English">
            <a:extLst>
              <a:ext uri="{FF2B5EF4-FFF2-40B4-BE49-F238E27FC236}">
                <a16:creationId xmlns:a16="http://schemas.microsoft.com/office/drawing/2014/main" id="{642EEA97-BC81-7D11-EE16-A579EA98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9824" y="1364226"/>
            <a:ext cx="4613850" cy="34142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7A0DA0A-3D4E-E52B-E034-AF5ABA82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58" y="365024"/>
            <a:ext cx="1072279" cy="718374"/>
          </a:xfrm>
          <a:prstGeom prst="rect">
            <a:avLst/>
          </a:prstGeom>
        </p:spPr>
      </p:pic>
      <p:pic>
        <p:nvPicPr>
          <p:cNvPr id="3" name="Picture 2" descr="A group of people sitting at a table with laptops and computers&#10;&#10;Description automatically generated with low confidence">
            <a:extLst>
              <a:ext uri="{FF2B5EF4-FFF2-40B4-BE49-F238E27FC236}">
                <a16:creationId xmlns:a16="http://schemas.microsoft.com/office/drawing/2014/main" id="{372D4155-4E6C-FBA1-46BC-34BB9DB71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66" y="1372906"/>
            <a:ext cx="6242452" cy="36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Jellemzők: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B3C5B78-A3AF-DBC1-C59B-A1099490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903" y="1437968"/>
            <a:ext cx="6304935" cy="32505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882310B-DFE0-59CE-F857-1B44F6598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47192"/>
              </p:ext>
            </p:extLst>
          </p:nvPr>
        </p:nvGraphicFramePr>
        <p:xfrm>
          <a:off x="2349500" y="1626270"/>
          <a:ext cx="6280150" cy="325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Kép 8">
            <a:extLst>
              <a:ext uri="{FF2B5EF4-FFF2-40B4-BE49-F238E27FC236}">
                <a16:creationId xmlns:a16="http://schemas.microsoft.com/office/drawing/2014/main" id="{E652613C-8D6A-2A9A-8469-1109593B4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79" y="1280509"/>
            <a:ext cx="962742" cy="6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A9DCA0-4834-61C7-6561-4B0D60CB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                 Weboldal elemek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206866"/>
              </p:ext>
            </p:extLst>
          </p:nvPr>
        </p:nvGraphicFramePr>
        <p:xfrm>
          <a:off x="1536700" y="1098550"/>
          <a:ext cx="6083300" cy="404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B5A43428-92A9-1510-C84A-DE8364D37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1358" y="393700"/>
            <a:ext cx="1072279" cy="7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42270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E411C0-A3C3-1694-8C4E-560DCCD7D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579" y="1593983"/>
            <a:ext cx="3569544" cy="31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575832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51AA777-4F73-E618-AFC9-0885E1EA8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" y="2366962"/>
            <a:ext cx="9020175" cy="40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39414-233B-93E9-6FD4-B67E35F9C9A9}"/>
              </a:ext>
            </a:extLst>
          </p:cNvPr>
          <p:cNvSpPr txBox="1"/>
          <p:nvPr/>
        </p:nvSpPr>
        <p:spPr>
          <a:xfrm>
            <a:off x="280416" y="3084576"/>
            <a:ext cx="8863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bejelentkezett felhasználók számára hivatkozásokat biztosít a szóstatisztikákhoz, az adatok importálásához/exportálásához adminisztrátoroknak,  és a játék indításához, és a felhasználót a nevén köszönti. 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Adminisztrátori hivatkozást is biztosít az adminisztrátor felhasználók számára.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Azon felhasználók számára, akik nincsenek bejelentkezve, egy linket biztosít a bejelentkezéshez vagy a regisztrációhoz.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86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184189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7">
            <a:extLst>
              <a:ext uri="{FF2B5EF4-FFF2-40B4-BE49-F238E27FC236}">
                <a16:creationId xmlns:a16="http://schemas.microsoft.com/office/drawing/2014/main" id="{2E8AE5A8-C6EC-4340-7407-58FBF3F4A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00" y="3556000"/>
            <a:ext cx="8597900" cy="125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CB5EF-670F-698A-C6E0-8348CD1E9B47}"/>
              </a:ext>
            </a:extLst>
          </p:cNvPr>
          <p:cNvSpPr txBox="1"/>
          <p:nvPr/>
        </p:nvSpPr>
        <p:spPr>
          <a:xfrm>
            <a:off x="512064" y="1682496"/>
            <a:ext cx="2901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lábléc tartalmaz egy logót, a forráskódra mutató hivatkozásokat és a GitHub követelményeit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436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152821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FED7A3D-703B-3586-CE46-505BA1717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37" y="1924050"/>
            <a:ext cx="4620338" cy="2947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D60BB-469D-3A08-0EC3-1367B61B63A5}"/>
              </a:ext>
            </a:extLst>
          </p:cNvPr>
          <p:cNvSpPr txBox="1"/>
          <p:nvPr/>
        </p:nvSpPr>
        <p:spPr>
          <a:xfrm>
            <a:off x="5620512" y="2231136"/>
            <a:ext cx="2986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Áttekintést nyújt az összes elérhető témáról. 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Minden témakártya tartalmazza a címet, a leírást és a játék megkezdéséhez szükséges linket.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94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2E1523-CDF4-BBB9-CDA1-EC1570FA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476321"/>
              </p:ext>
            </p:extLst>
          </p:nvPr>
        </p:nvGraphicFramePr>
        <p:xfrm>
          <a:off x="4692650" y="0"/>
          <a:ext cx="3378200" cy="192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6" descr="A screenshot of a quiz&#10;&#10;Description automatically generated">
            <a:extLst>
              <a:ext uri="{FF2B5EF4-FFF2-40B4-BE49-F238E27FC236}">
                <a16:creationId xmlns:a16="http://schemas.microsoft.com/office/drawing/2014/main" id="{FE44E589-6F30-F614-2BB0-4C76ECE98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55" y="1924050"/>
            <a:ext cx="4217662" cy="3046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8E129F-74DE-52E4-48A8-18666A5AFDBD}"/>
              </a:ext>
            </a:extLst>
          </p:cNvPr>
          <p:cNvSpPr txBox="1"/>
          <p:nvPr/>
        </p:nvSpPr>
        <p:spPr>
          <a:xfrm>
            <a:off x="5477049" y="2097024"/>
            <a:ext cx="302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Információt ad a témáról Tartalmaz egy gombot a játék indításához és egy linket a téma megváltoztatásához.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82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Microsoft Office PowerPoint</Application>
  <PresentationFormat>On-screen Show (16:9)</PresentationFormat>
  <Paragraphs>154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Cascadia Mono</vt:lpstr>
      <vt:lpstr>Consolas</vt:lpstr>
      <vt:lpstr>Wingdings</vt:lpstr>
      <vt:lpstr>Office Theme</vt:lpstr>
      <vt:lpstr>                      WordQuiz                        Angol szótanuló játék</vt:lpstr>
      <vt:lpstr>Hogyan támogatja az  Ön nyelvtanulását az alkalmazás?</vt:lpstr>
      <vt:lpstr>Jellemzők:</vt:lpstr>
      <vt:lpstr>                 Weboldal elemek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megtisztelő figyelmet!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megtisztelő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2023-06-01T05:20:12Z</dcterms:modified>
</cp:coreProperties>
</file>