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7"/>
  </p:notesMasterIdLst>
  <p:sldIdLst>
    <p:sldId id="342" r:id="rId3"/>
    <p:sldId id="349" r:id="rId4"/>
    <p:sldId id="351" r:id="rId5"/>
    <p:sldId id="352" r:id="rId6"/>
    <p:sldId id="354" r:id="rId7"/>
    <p:sldId id="358" r:id="rId8"/>
    <p:sldId id="346" r:id="rId9"/>
    <p:sldId id="343" r:id="rId10"/>
    <p:sldId id="353" r:id="rId11"/>
    <p:sldId id="359" r:id="rId12"/>
    <p:sldId id="360" r:id="rId13"/>
    <p:sldId id="344" r:id="rId14"/>
    <p:sldId id="347" r:id="rId15"/>
    <p:sldId id="34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15F"/>
    <a:srgbClr val="784F41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83302" autoAdjust="0"/>
  </p:normalViewPr>
  <p:slideViewPr>
    <p:cSldViewPr snapToGrid="0">
      <p:cViewPr varScale="1">
        <p:scale>
          <a:sx n="60" d="100"/>
          <a:sy n="60" d="100"/>
        </p:scale>
        <p:origin x="13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2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Drag and </a:t>
            </a:r>
            <a:r>
              <a:rPr lang="hu-HU" dirty="0" err="1"/>
              <a:t>Drop</a:t>
            </a:r>
            <a:r>
              <a:rPr lang="hu-HU" dirty="0"/>
              <a:t> -  működik</a:t>
            </a:r>
          </a:p>
          <a:p>
            <a:r>
              <a:rPr lang="hu-HU" dirty="0"/>
              <a:t>Munkaerő hozzárendelés – működik</a:t>
            </a:r>
          </a:p>
          <a:p>
            <a:r>
              <a:rPr lang="hu-HU" dirty="0"/>
              <a:t>Munkaerő elszámolás – félig, vizuális prezentáció van, adatbázisban nincs elmentve</a:t>
            </a:r>
          </a:p>
          <a:p>
            <a:r>
              <a:rPr lang="hu-HU" dirty="0"/>
              <a:t>Nyomtatás – félig. </a:t>
            </a:r>
            <a:r>
              <a:rPr lang="hu-HU" dirty="0" err="1"/>
              <a:t>Navbar</a:t>
            </a:r>
            <a:r>
              <a:rPr lang="hu-HU" dirty="0"/>
              <a:t>-t beleteszi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GitHub –kanban </a:t>
            </a:r>
            <a:r>
              <a:rPr lang="hu-HU" dirty="0" err="1"/>
              <a:t>board</a:t>
            </a:r>
            <a:endParaRPr lang="hu-HU" dirty="0"/>
          </a:p>
          <a:p>
            <a:r>
              <a:rPr lang="hu-HU" dirty="0"/>
              <a:t>Heti: hétfő </a:t>
            </a:r>
            <a:r>
              <a:rPr lang="hu-HU" dirty="0" err="1"/>
              <a:t>coding</a:t>
            </a:r>
            <a:r>
              <a:rPr lang="hu-HU" dirty="0"/>
              <a:t> session, csütörtök stand </a:t>
            </a:r>
            <a:r>
              <a:rPr lang="hu-HU" dirty="0" err="1"/>
              <a:t>up</a:t>
            </a:r>
            <a:r>
              <a:rPr lang="hu-HU" dirty="0"/>
              <a:t>, hétvégén ha szükséges</a:t>
            </a:r>
          </a:p>
          <a:p>
            <a:r>
              <a:rPr lang="hu-HU" dirty="0"/>
              <a:t>4 hetente </a:t>
            </a:r>
            <a:r>
              <a:rPr lang="hu-HU" dirty="0" err="1"/>
              <a:t>retro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3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Munka csapatban</a:t>
            </a:r>
          </a:p>
          <a:p>
            <a:r>
              <a:rPr lang="hu-HU" dirty="0"/>
              <a:t>Szakmai oldal: </a:t>
            </a:r>
            <a:r>
              <a:rPr lang="hu-HU" dirty="0" err="1"/>
              <a:t>architec</a:t>
            </a:r>
            <a:r>
              <a:rPr lang="hu-HU" dirty="0"/>
              <a:t> vezetéssel könnyebb</a:t>
            </a:r>
          </a:p>
          <a:p>
            <a:r>
              <a:rPr lang="hu-HU" dirty="0"/>
              <a:t>Emberi oldal: mindenkinek megfelelő hozzáállás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NgxPrint</a:t>
            </a:r>
            <a:r>
              <a:rPr lang="hu-HU" dirty="0"/>
              <a:t> nyomtatás</a:t>
            </a:r>
          </a:p>
          <a:p>
            <a:r>
              <a:rPr lang="hu-HU" dirty="0" err="1"/>
              <a:t>BingMap</a:t>
            </a:r>
            <a:r>
              <a:rPr lang="hu-HU" dirty="0"/>
              <a:t> helymeghatározás</a:t>
            </a:r>
          </a:p>
          <a:p>
            <a:r>
              <a:rPr lang="hu-HU" dirty="0" err="1"/>
              <a:t>FileSaver</a:t>
            </a:r>
            <a:endParaRPr lang="hu-HU" dirty="0"/>
          </a:p>
          <a:p>
            <a:r>
              <a:rPr lang="hu-HU" dirty="0" err="1"/>
              <a:t>ExcelJS</a:t>
            </a:r>
            <a:r>
              <a:rPr lang="hu-HU" dirty="0"/>
              <a:t> – </a:t>
            </a:r>
            <a:r>
              <a:rPr lang="hu-HU" dirty="0" err="1"/>
              <a:t>excel</a:t>
            </a:r>
            <a:r>
              <a:rPr lang="hu-HU" dirty="0"/>
              <a:t> importáláshoz</a:t>
            </a:r>
          </a:p>
          <a:p>
            <a:r>
              <a:rPr lang="hu-HU" dirty="0" err="1"/>
              <a:t>SendGrid</a:t>
            </a:r>
            <a:r>
              <a:rPr lang="hu-HU" dirty="0"/>
              <a:t> (e-mail)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E3B55F-F677-4B63-B959-080FA3852B7E}"/>
              </a:ext>
            </a:extLst>
          </p:cNvPr>
          <p:cNvSpPr/>
          <p:nvPr/>
        </p:nvSpPr>
        <p:spPr>
          <a:xfrm>
            <a:off x="0" y="0"/>
            <a:ext cx="10058400" cy="6858000"/>
          </a:xfrm>
          <a:custGeom>
            <a:avLst/>
            <a:gdLst>
              <a:gd name="connsiteX0" fmla="*/ 8494919 w 10058400"/>
              <a:gd name="connsiteY0" fmla="*/ 0 h 6858000"/>
              <a:gd name="connsiteX1" fmla="*/ 9660112 w 10058400"/>
              <a:gd name="connsiteY1" fmla="*/ 0 h 6858000"/>
              <a:gd name="connsiteX2" fmla="*/ 7355681 w 10058400"/>
              <a:gd name="connsiteY2" fmla="*/ 2424112 h 6858000"/>
              <a:gd name="connsiteX3" fmla="*/ 7362167 w 10058400"/>
              <a:gd name="connsiteY3" fmla="*/ 2410312 h 6858000"/>
              <a:gd name="connsiteX4" fmla="*/ 7338441 w 10058400"/>
              <a:gd name="connsiteY4" fmla="*/ 2435201 h 6858000"/>
              <a:gd name="connsiteX5" fmla="*/ 10058400 w 10058400"/>
              <a:gd name="connsiteY5" fmla="*/ 6041366 h 6858000"/>
              <a:gd name="connsiteX6" fmla="*/ 9573175 w 10058400"/>
              <a:gd name="connsiteY6" fmla="*/ 6858000 h 6858000"/>
              <a:gd name="connsiteX7" fmla="*/ 0 w 10058400"/>
              <a:gd name="connsiteY7" fmla="*/ 6858000 h 6858000"/>
              <a:gd name="connsiteX8" fmla="*/ 0 w 10058400"/>
              <a:gd name="connsiteY8" fmla="*/ 1 h 6858000"/>
              <a:gd name="connsiteX9" fmla="*/ 8494919 w 10058400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58000">
                <a:moveTo>
                  <a:pt x="8494919" y="0"/>
                </a:moveTo>
                <a:lnTo>
                  <a:pt x="9660112" y="0"/>
                </a:lnTo>
                <a:lnTo>
                  <a:pt x="7355681" y="2424112"/>
                </a:lnTo>
                <a:lnTo>
                  <a:pt x="7362167" y="2410312"/>
                </a:lnTo>
                <a:lnTo>
                  <a:pt x="7338441" y="2435201"/>
                </a:lnTo>
                <a:lnTo>
                  <a:pt x="10058400" y="6041366"/>
                </a:lnTo>
                <a:lnTo>
                  <a:pt x="9573175" y="6858000"/>
                </a:lnTo>
                <a:lnTo>
                  <a:pt x="0" y="6858000"/>
                </a:lnTo>
                <a:lnTo>
                  <a:pt x="0" y="1"/>
                </a:lnTo>
                <a:lnTo>
                  <a:pt x="8494919" y="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E674812-0E69-C74D-9C92-612EC5A8FB02}"/>
              </a:ext>
            </a:extLst>
          </p:cNvPr>
          <p:cNvSpPr/>
          <p:nvPr/>
        </p:nvSpPr>
        <p:spPr>
          <a:xfrm>
            <a:off x="1143000" y="0"/>
            <a:ext cx="9611360" cy="686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38200" y="4345833"/>
            <a:ext cx="5473390" cy="153768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38200" y="6020038"/>
            <a:ext cx="5473390" cy="5206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8412EBE-5362-2049-A08A-B24554FD2ED3}"/>
              </a:ext>
            </a:extLst>
          </p:cNvPr>
          <p:cNvGrpSpPr/>
          <p:nvPr userDrawn="1"/>
        </p:nvGrpSpPr>
        <p:grpSpPr>
          <a:xfrm>
            <a:off x="8899064" y="-32658"/>
            <a:ext cx="3314708" cy="3865880"/>
            <a:chOff x="26934885" y="2924628"/>
            <a:chExt cx="3314708" cy="386588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6043D0F-358C-804B-9735-EE9713DD3312}"/>
                </a:ext>
              </a:extLst>
            </p:cNvPr>
            <p:cNvSpPr/>
            <p:nvPr/>
          </p:nvSpPr>
          <p:spPr>
            <a:xfrm>
              <a:off x="26936700" y="29590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25"/>
                  </a:lnTo>
                  <a:lnTo>
                    <a:pt x="13358" y="758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61C1F00E-2C82-C744-A1F0-419D122C6224}"/>
                </a:ext>
              </a:extLst>
            </p:cNvPr>
            <p:cNvSpPr/>
            <p:nvPr/>
          </p:nvSpPr>
          <p:spPr>
            <a:xfrm>
              <a:off x="26934885" y="2924628"/>
              <a:ext cx="3314708" cy="38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6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48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A471F5-3F14-B648-B369-D8901E197537}"/>
              </a:ext>
            </a:extLst>
          </p:cNvPr>
          <p:cNvGrpSpPr/>
          <p:nvPr userDrawn="1"/>
        </p:nvGrpSpPr>
        <p:grpSpPr>
          <a:xfrm>
            <a:off x="0" y="4132301"/>
            <a:ext cx="4939197" cy="2736850"/>
            <a:chOff x="34785299" y="7099300"/>
            <a:chExt cx="4939197" cy="27368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EED2B57-4341-D94D-9EED-92ED0E41382A}"/>
                </a:ext>
              </a:extLst>
            </p:cNvPr>
            <p:cNvSpPr/>
            <p:nvPr/>
          </p:nvSpPr>
          <p:spPr>
            <a:xfrm>
              <a:off x="34785300" y="7340600"/>
              <a:ext cx="4196083" cy="248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37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D0E9ECD-26A0-8045-A393-278562037248}"/>
                </a:ext>
              </a:extLst>
            </p:cNvPr>
            <p:cNvSpPr/>
            <p:nvPr/>
          </p:nvSpPr>
          <p:spPr>
            <a:xfrm>
              <a:off x="34785299" y="7099300"/>
              <a:ext cx="4939197" cy="27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21345" y="16398"/>
                  </a:moveTo>
                  <a:cubicBezTo>
                    <a:pt x="21256" y="16398"/>
                    <a:pt x="21178" y="16478"/>
                    <a:pt x="21134" y="16598"/>
                  </a:cubicBezTo>
                  <a:lnTo>
                    <a:pt x="13295" y="9071"/>
                  </a:lnTo>
                  <a:cubicBezTo>
                    <a:pt x="13306" y="9021"/>
                    <a:pt x="13312" y="8961"/>
                    <a:pt x="13312" y="8901"/>
                  </a:cubicBezTo>
                  <a:cubicBezTo>
                    <a:pt x="13312" y="8640"/>
                    <a:pt x="13195" y="8440"/>
                    <a:pt x="13057" y="8440"/>
                  </a:cubicBezTo>
                  <a:cubicBezTo>
                    <a:pt x="12918" y="8440"/>
                    <a:pt x="12801" y="8650"/>
                    <a:pt x="12801" y="8901"/>
                  </a:cubicBezTo>
                  <a:cubicBezTo>
                    <a:pt x="12801" y="8911"/>
                    <a:pt x="12801" y="8921"/>
                    <a:pt x="12801" y="8921"/>
                  </a:cubicBezTo>
                  <a:lnTo>
                    <a:pt x="4846" y="11246"/>
                  </a:lnTo>
                  <a:cubicBezTo>
                    <a:pt x="4819" y="11066"/>
                    <a:pt x="4735" y="10925"/>
                    <a:pt x="4624" y="10905"/>
                  </a:cubicBezTo>
                  <a:lnTo>
                    <a:pt x="4624" y="4029"/>
                  </a:lnTo>
                  <a:cubicBezTo>
                    <a:pt x="4752" y="3999"/>
                    <a:pt x="4852" y="3809"/>
                    <a:pt x="4852" y="3568"/>
                  </a:cubicBezTo>
                  <a:cubicBezTo>
                    <a:pt x="4852" y="3308"/>
                    <a:pt x="4735" y="3107"/>
                    <a:pt x="4596" y="3107"/>
                  </a:cubicBezTo>
                  <a:cubicBezTo>
                    <a:pt x="4485" y="3107"/>
                    <a:pt x="4397" y="3227"/>
                    <a:pt x="4358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1" y="3498"/>
                  </a:lnTo>
                  <a:cubicBezTo>
                    <a:pt x="4341" y="3518"/>
                    <a:pt x="4336" y="3548"/>
                    <a:pt x="4336" y="3568"/>
                  </a:cubicBezTo>
                  <a:cubicBezTo>
                    <a:pt x="4336" y="3809"/>
                    <a:pt x="4435" y="3999"/>
                    <a:pt x="4563" y="4029"/>
                  </a:cubicBezTo>
                  <a:lnTo>
                    <a:pt x="4563" y="10905"/>
                  </a:lnTo>
                  <a:cubicBezTo>
                    <a:pt x="4519" y="10915"/>
                    <a:pt x="4480" y="10935"/>
                    <a:pt x="4447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2" y="11056"/>
                  </a:lnTo>
                  <a:cubicBezTo>
                    <a:pt x="4358" y="11136"/>
                    <a:pt x="4330" y="11246"/>
                    <a:pt x="4330" y="11376"/>
                  </a:cubicBezTo>
                  <a:cubicBezTo>
                    <a:pt x="4330" y="11386"/>
                    <a:pt x="4330" y="11396"/>
                    <a:pt x="4330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1" y="11497"/>
                  </a:lnTo>
                  <a:cubicBezTo>
                    <a:pt x="4358" y="11617"/>
                    <a:pt x="4402" y="11717"/>
                    <a:pt x="4463" y="11777"/>
                  </a:cubicBezTo>
                  <a:lnTo>
                    <a:pt x="2215" y="21400"/>
                  </a:lnTo>
                  <a:lnTo>
                    <a:pt x="2265" y="21440"/>
                  </a:lnTo>
                  <a:lnTo>
                    <a:pt x="4513" y="11817"/>
                  </a:lnTo>
                  <a:cubicBezTo>
                    <a:pt x="4535" y="11827"/>
                    <a:pt x="4563" y="11837"/>
                    <a:pt x="4585" y="11837"/>
                  </a:cubicBezTo>
                  <a:cubicBezTo>
                    <a:pt x="4663" y="11837"/>
                    <a:pt x="4730" y="11777"/>
                    <a:pt x="4780" y="11677"/>
                  </a:cubicBezTo>
                  <a:lnTo>
                    <a:pt x="8410" y="16238"/>
                  </a:lnTo>
                  <a:cubicBezTo>
                    <a:pt x="8399" y="16288"/>
                    <a:pt x="8393" y="16338"/>
                    <a:pt x="8393" y="16398"/>
                  </a:cubicBezTo>
                  <a:cubicBezTo>
                    <a:pt x="8393" y="16458"/>
                    <a:pt x="8399" y="16518"/>
                    <a:pt x="8410" y="16568"/>
                  </a:cubicBezTo>
                  <a:lnTo>
                    <a:pt x="4824" y="21379"/>
                  </a:lnTo>
                  <a:lnTo>
                    <a:pt x="4857" y="21460"/>
                  </a:lnTo>
                  <a:lnTo>
                    <a:pt x="8438" y="16659"/>
                  </a:lnTo>
                  <a:cubicBezTo>
                    <a:pt x="8482" y="16779"/>
                    <a:pt x="8560" y="16869"/>
                    <a:pt x="8654" y="16869"/>
                  </a:cubicBezTo>
                  <a:cubicBezTo>
                    <a:pt x="8654" y="16869"/>
                    <a:pt x="8660" y="16869"/>
                    <a:pt x="8660" y="16869"/>
                  </a:cubicBezTo>
                  <a:lnTo>
                    <a:pt x="9704" y="21600"/>
                  </a:lnTo>
                  <a:lnTo>
                    <a:pt x="9754" y="21560"/>
                  </a:lnTo>
                  <a:lnTo>
                    <a:pt x="8715" y="16849"/>
                  </a:lnTo>
                  <a:cubicBezTo>
                    <a:pt x="8826" y="16799"/>
                    <a:pt x="8910" y="16618"/>
                    <a:pt x="8910" y="16398"/>
                  </a:cubicBezTo>
                  <a:cubicBezTo>
                    <a:pt x="8910" y="16268"/>
                    <a:pt x="8876" y="16147"/>
                    <a:pt x="8826" y="16057"/>
                  </a:cubicBezTo>
                  <a:lnTo>
                    <a:pt x="12873" y="9251"/>
                  </a:lnTo>
                  <a:cubicBezTo>
                    <a:pt x="12918" y="9322"/>
                    <a:pt x="12979" y="9362"/>
                    <a:pt x="13040" y="9362"/>
                  </a:cubicBezTo>
                  <a:cubicBezTo>
                    <a:pt x="13045" y="9362"/>
                    <a:pt x="13051" y="9362"/>
                    <a:pt x="13051" y="9362"/>
                  </a:cubicBezTo>
                  <a:lnTo>
                    <a:pt x="14128" y="21420"/>
                  </a:lnTo>
                  <a:lnTo>
                    <a:pt x="14183" y="21400"/>
                  </a:lnTo>
                  <a:lnTo>
                    <a:pt x="13107" y="9342"/>
                  </a:lnTo>
                  <a:cubicBezTo>
                    <a:pt x="13129" y="9332"/>
                    <a:pt x="13151" y="9312"/>
                    <a:pt x="13173" y="9291"/>
                  </a:cubicBezTo>
                  <a:lnTo>
                    <a:pt x="18336" y="21470"/>
                  </a:lnTo>
                  <a:lnTo>
                    <a:pt x="18380" y="21410"/>
                  </a:lnTo>
                  <a:lnTo>
                    <a:pt x="13218" y="9231"/>
                  </a:lnTo>
                  <a:cubicBezTo>
                    <a:pt x="13229" y="9211"/>
                    <a:pt x="13245" y="9181"/>
                    <a:pt x="13251" y="9161"/>
                  </a:cubicBezTo>
                  <a:lnTo>
                    <a:pt x="21089" y="16689"/>
                  </a:lnTo>
                  <a:cubicBezTo>
                    <a:pt x="21078" y="16739"/>
                    <a:pt x="21073" y="16799"/>
                    <a:pt x="21073" y="16859"/>
                  </a:cubicBezTo>
                  <a:cubicBezTo>
                    <a:pt x="21073" y="16989"/>
                    <a:pt x="21106" y="17110"/>
                    <a:pt x="21156" y="17200"/>
                  </a:cubicBezTo>
                  <a:lnTo>
                    <a:pt x="19413" y="21390"/>
                  </a:lnTo>
                  <a:lnTo>
                    <a:pt x="19457" y="21450"/>
                  </a:lnTo>
                  <a:lnTo>
                    <a:pt x="21200" y="17260"/>
                  </a:lnTo>
                  <a:cubicBezTo>
                    <a:pt x="21239" y="17300"/>
                    <a:pt x="21284" y="17330"/>
                    <a:pt x="21333" y="17330"/>
                  </a:cubicBezTo>
                  <a:cubicBezTo>
                    <a:pt x="21478" y="17330"/>
                    <a:pt x="21589" y="17120"/>
                    <a:pt x="21589" y="16869"/>
                  </a:cubicBezTo>
                  <a:cubicBezTo>
                    <a:pt x="21600" y="16608"/>
                    <a:pt x="21483" y="16398"/>
                    <a:pt x="21345" y="16398"/>
                  </a:cubicBezTo>
                  <a:close/>
                  <a:moveTo>
                    <a:pt x="8660" y="15937"/>
                  </a:moveTo>
                  <a:cubicBezTo>
                    <a:pt x="8571" y="15937"/>
                    <a:pt x="8488" y="16027"/>
                    <a:pt x="8444" y="16157"/>
                  </a:cubicBezTo>
                  <a:lnTo>
                    <a:pt x="4819" y="11607"/>
                  </a:lnTo>
                  <a:cubicBezTo>
                    <a:pt x="4841" y="11537"/>
                    <a:pt x="4852" y="11467"/>
                    <a:pt x="4852" y="11386"/>
                  </a:cubicBezTo>
                  <a:cubicBezTo>
                    <a:pt x="4852" y="11376"/>
                    <a:pt x="4852" y="11366"/>
                    <a:pt x="4852" y="11366"/>
                  </a:cubicBezTo>
                  <a:lnTo>
                    <a:pt x="12807" y="9041"/>
                  </a:lnTo>
                  <a:cubicBezTo>
                    <a:pt x="12818" y="9101"/>
                    <a:pt x="12829" y="9151"/>
                    <a:pt x="12851" y="9191"/>
                  </a:cubicBezTo>
                  <a:lnTo>
                    <a:pt x="8793" y="16007"/>
                  </a:lnTo>
                  <a:cubicBezTo>
                    <a:pt x="8754" y="15957"/>
                    <a:pt x="8710" y="15937"/>
                    <a:pt x="866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4" y="1825625"/>
            <a:ext cx="10127166" cy="335969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9197" y="6356350"/>
            <a:ext cx="122849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438" y="6356350"/>
            <a:ext cx="3591757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946" y="6356350"/>
            <a:ext cx="132885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7D5E5-9875-1044-8ADB-E45AF0BAC480}"/>
              </a:ext>
            </a:extLst>
          </p:cNvPr>
          <p:cNvGrpSpPr/>
          <p:nvPr userDrawn="1"/>
        </p:nvGrpSpPr>
        <p:grpSpPr>
          <a:xfrm>
            <a:off x="0" y="-30484"/>
            <a:ext cx="12204701" cy="6888484"/>
            <a:chOff x="53733699" y="2933699"/>
            <a:chExt cx="12204701" cy="688848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B2CEBE3-7795-2F4A-8A1F-D92E770D1E80}"/>
                </a:ext>
              </a:extLst>
            </p:cNvPr>
            <p:cNvSpPr/>
            <p:nvPr/>
          </p:nvSpPr>
          <p:spPr>
            <a:xfrm>
              <a:off x="53733699" y="2959099"/>
              <a:ext cx="12204701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2"/>
                  </a:moveTo>
                  <a:lnTo>
                    <a:pt x="3402" y="8768"/>
                  </a:lnTo>
                  <a:lnTo>
                    <a:pt x="10460" y="6068"/>
                  </a:lnTo>
                  <a:lnTo>
                    <a:pt x="15671" y="14512"/>
                  </a:lnTo>
                  <a:lnTo>
                    <a:pt x="17980" y="13768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C3FBDB45-E5DF-C146-9A36-E9520F00BBC6}"/>
                </a:ext>
              </a:extLst>
            </p:cNvPr>
            <p:cNvSpPr/>
            <p:nvPr/>
          </p:nvSpPr>
          <p:spPr>
            <a:xfrm>
              <a:off x="53733699" y="2933699"/>
              <a:ext cx="12200894" cy="68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3" y="13978"/>
                  </a:moveTo>
                  <a:cubicBezTo>
                    <a:pt x="17994" y="13978"/>
                    <a:pt x="18014" y="13966"/>
                    <a:pt x="18030" y="13946"/>
                  </a:cubicBezTo>
                  <a:lnTo>
                    <a:pt x="21582" y="21600"/>
                  </a:lnTo>
                  <a:lnTo>
                    <a:pt x="21600" y="21576"/>
                  </a:lnTo>
                  <a:lnTo>
                    <a:pt x="18048" y="13922"/>
                  </a:lnTo>
                  <a:cubicBezTo>
                    <a:pt x="18066" y="13890"/>
                    <a:pt x="18077" y="13842"/>
                    <a:pt x="18077" y="13795"/>
                  </a:cubicBezTo>
                  <a:cubicBezTo>
                    <a:pt x="18077" y="13755"/>
                    <a:pt x="18070" y="13719"/>
                    <a:pt x="18059" y="13691"/>
                  </a:cubicBezTo>
                  <a:lnTo>
                    <a:pt x="21600" y="8263"/>
                  </a:lnTo>
                  <a:lnTo>
                    <a:pt x="21584" y="8231"/>
                  </a:lnTo>
                  <a:lnTo>
                    <a:pt x="18043" y="13655"/>
                  </a:lnTo>
                  <a:cubicBezTo>
                    <a:pt x="18025" y="13623"/>
                    <a:pt x="18000" y="13604"/>
                    <a:pt x="17971" y="13604"/>
                  </a:cubicBezTo>
                  <a:cubicBezTo>
                    <a:pt x="17962" y="13604"/>
                    <a:pt x="17953" y="13608"/>
                    <a:pt x="17946" y="13612"/>
                  </a:cubicBezTo>
                  <a:lnTo>
                    <a:pt x="16930" y="8785"/>
                  </a:lnTo>
                  <a:cubicBezTo>
                    <a:pt x="16964" y="8753"/>
                    <a:pt x="16989" y="8693"/>
                    <a:pt x="16989" y="8622"/>
                  </a:cubicBezTo>
                  <a:cubicBezTo>
                    <a:pt x="16989" y="8618"/>
                    <a:pt x="16989" y="8614"/>
                    <a:pt x="16989" y="8606"/>
                  </a:cubicBezTo>
                  <a:lnTo>
                    <a:pt x="21593" y="7065"/>
                  </a:lnTo>
                  <a:lnTo>
                    <a:pt x="21589" y="7025"/>
                  </a:lnTo>
                  <a:lnTo>
                    <a:pt x="16984" y="8566"/>
                  </a:lnTo>
                  <a:cubicBezTo>
                    <a:pt x="16975" y="8510"/>
                    <a:pt x="16950" y="8462"/>
                    <a:pt x="16917" y="8446"/>
                  </a:cubicBezTo>
                  <a:lnTo>
                    <a:pt x="17933" y="88"/>
                  </a:lnTo>
                  <a:lnTo>
                    <a:pt x="17910" y="80"/>
                  </a:lnTo>
                  <a:lnTo>
                    <a:pt x="16896" y="8438"/>
                  </a:lnTo>
                  <a:cubicBezTo>
                    <a:pt x="16892" y="8438"/>
                    <a:pt x="16890" y="8438"/>
                    <a:pt x="16885" y="8438"/>
                  </a:cubicBezTo>
                  <a:cubicBezTo>
                    <a:pt x="16863" y="8438"/>
                    <a:pt x="16842" y="8450"/>
                    <a:pt x="16827" y="8470"/>
                  </a:cubicBezTo>
                  <a:lnTo>
                    <a:pt x="12741" y="0"/>
                  </a:lnTo>
                  <a:lnTo>
                    <a:pt x="12723" y="24"/>
                  </a:lnTo>
                  <a:lnTo>
                    <a:pt x="16809" y="8494"/>
                  </a:lnTo>
                  <a:cubicBezTo>
                    <a:pt x="16791" y="8526"/>
                    <a:pt x="16780" y="8570"/>
                    <a:pt x="16780" y="8622"/>
                  </a:cubicBezTo>
                  <a:cubicBezTo>
                    <a:pt x="16780" y="8693"/>
                    <a:pt x="16804" y="8757"/>
                    <a:pt x="16838" y="8785"/>
                  </a:cubicBezTo>
                  <a:lnTo>
                    <a:pt x="15689" y="14348"/>
                  </a:lnTo>
                  <a:cubicBezTo>
                    <a:pt x="15680" y="14344"/>
                    <a:pt x="15673" y="14344"/>
                    <a:pt x="15664" y="14344"/>
                  </a:cubicBezTo>
                  <a:cubicBezTo>
                    <a:pt x="15653" y="14344"/>
                    <a:pt x="15642" y="14348"/>
                    <a:pt x="15631" y="14356"/>
                  </a:cubicBezTo>
                  <a:lnTo>
                    <a:pt x="11950" y="76"/>
                  </a:lnTo>
                  <a:lnTo>
                    <a:pt x="11939" y="36"/>
                  </a:lnTo>
                  <a:lnTo>
                    <a:pt x="10489" y="5950"/>
                  </a:lnTo>
                  <a:cubicBezTo>
                    <a:pt x="10480" y="5946"/>
                    <a:pt x="10468" y="5942"/>
                    <a:pt x="10457" y="5942"/>
                  </a:cubicBezTo>
                  <a:cubicBezTo>
                    <a:pt x="10410" y="5942"/>
                    <a:pt x="10372" y="5997"/>
                    <a:pt x="10358" y="6069"/>
                  </a:cubicBezTo>
                  <a:lnTo>
                    <a:pt x="5475" y="4321"/>
                  </a:lnTo>
                  <a:cubicBezTo>
                    <a:pt x="5473" y="4293"/>
                    <a:pt x="5466" y="4265"/>
                    <a:pt x="5457" y="4245"/>
                  </a:cubicBezTo>
                  <a:lnTo>
                    <a:pt x="10037" y="104"/>
                  </a:lnTo>
                  <a:lnTo>
                    <a:pt x="10025" y="68"/>
                  </a:lnTo>
                  <a:lnTo>
                    <a:pt x="5441" y="4217"/>
                  </a:lnTo>
                  <a:cubicBezTo>
                    <a:pt x="5423" y="4189"/>
                    <a:pt x="5398" y="4173"/>
                    <a:pt x="5374" y="4173"/>
                  </a:cubicBezTo>
                  <a:cubicBezTo>
                    <a:pt x="5340" y="4173"/>
                    <a:pt x="5313" y="4201"/>
                    <a:pt x="5293" y="4241"/>
                  </a:cubicBezTo>
                  <a:lnTo>
                    <a:pt x="11" y="1075"/>
                  </a:lnTo>
                  <a:lnTo>
                    <a:pt x="5" y="1111"/>
                  </a:lnTo>
                  <a:lnTo>
                    <a:pt x="5279" y="4273"/>
                  </a:lnTo>
                  <a:cubicBezTo>
                    <a:pt x="5272" y="4297"/>
                    <a:pt x="5268" y="4325"/>
                    <a:pt x="5268" y="4357"/>
                  </a:cubicBezTo>
                  <a:cubicBezTo>
                    <a:pt x="5268" y="4396"/>
                    <a:pt x="5275" y="4432"/>
                    <a:pt x="5286" y="4460"/>
                  </a:cubicBezTo>
                  <a:lnTo>
                    <a:pt x="3460" y="8658"/>
                  </a:lnTo>
                  <a:cubicBezTo>
                    <a:pt x="3444" y="8642"/>
                    <a:pt x="3427" y="8630"/>
                    <a:pt x="3406" y="8630"/>
                  </a:cubicBezTo>
                  <a:cubicBezTo>
                    <a:pt x="3379" y="8630"/>
                    <a:pt x="3355" y="8650"/>
                    <a:pt x="3337" y="8677"/>
                  </a:cubicBezTo>
                  <a:lnTo>
                    <a:pt x="16" y="3429"/>
                  </a:lnTo>
                  <a:lnTo>
                    <a:pt x="0" y="3457"/>
                  </a:lnTo>
                  <a:lnTo>
                    <a:pt x="3321" y="8705"/>
                  </a:lnTo>
                  <a:cubicBezTo>
                    <a:pt x="3310" y="8737"/>
                    <a:pt x="3301" y="8773"/>
                    <a:pt x="3301" y="8813"/>
                  </a:cubicBezTo>
                  <a:cubicBezTo>
                    <a:pt x="3301" y="8916"/>
                    <a:pt x="3348" y="8996"/>
                    <a:pt x="3404" y="8996"/>
                  </a:cubicBezTo>
                  <a:cubicBezTo>
                    <a:pt x="3456" y="8996"/>
                    <a:pt x="3498" y="8932"/>
                    <a:pt x="3507" y="8845"/>
                  </a:cubicBezTo>
                  <a:lnTo>
                    <a:pt x="11327" y="9940"/>
                  </a:lnTo>
                  <a:cubicBezTo>
                    <a:pt x="11332" y="10035"/>
                    <a:pt x="11377" y="10111"/>
                    <a:pt x="11431" y="10111"/>
                  </a:cubicBezTo>
                  <a:cubicBezTo>
                    <a:pt x="11440" y="10111"/>
                    <a:pt x="11446" y="10107"/>
                    <a:pt x="11455" y="10107"/>
                  </a:cubicBezTo>
                  <a:lnTo>
                    <a:pt x="11714" y="12349"/>
                  </a:lnTo>
                  <a:cubicBezTo>
                    <a:pt x="11678" y="12377"/>
                    <a:pt x="11651" y="12441"/>
                    <a:pt x="11651" y="12516"/>
                  </a:cubicBezTo>
                  <a:cubicBezTo>
                    <a:pt x="11651" y="12620"/>
                    <a:pt x="11698" y="12700"/>
                    <a:pt x="11754" y="12700"/>
                  </a:cubicBezTo>
                  <a:cubicBezTo>
                    <a:pt x="11797" y="12700"/>
                    <a:pt x="11833" y="12656"/>
                    <a:pt x="11849" y="12588"/>
                  </a:cubicBezTo>
                  <a:lnTo>
                    <a:pt x="15561" y="14500"/>
                  </a:lnTo>
                  <a:cubicBezTo>
                    <a:pt x="15561" y="14512"/>
                    <a:pt x="15559" y="14519"/>
                    <a:pt x="15559" y="14531"/>
                  </a:cubicBezTo>
                  <a:cubicBezTo>
                    <a:pt x="15559" y="14635"/>
                    <a:pt x="15606" y="14715"/>
                    <a:pt x="15662" y="14715"/>
                  </a:cubicBezTo>
                  <a:cubicBezTo>
                    <a:pt x="15682" y="14715"/>
                    <a:pt x="15700" y="14703"/>
                    <a:pt x="15716" y="14687"/>
                  </a:cubicBezTo>
                  <a:lnTo>
                    <a:pt x="17434" y="18585"/>
                  </a:lnTo>
                  <a:cubicBezTo>
                    <a:pt x="17414" y="18617"/>
                    <a:pt x="17402" y="18665"/>
                    <a:pt x="17402" y="18717"/>
                  </a:cubicBezTo>
                  <a:cubicBezTo>
                    <a:pt x="17402" y="18820"/>
                    <a:pt x="17450" y="18900"/>
                    <a:pt x="17506" y="18900"/>
                  </a:cubicBezTo>
                  <a:cubicBezTo>
                    <a:pt x="17544" y="18900"/>
                    <a:pt x="17578" y="18864"/>
                    <a:pt x="17596" y="18808"/>
                  </a:cubicBezTo>
                  <a:lnTo>
                    <a:pt x="21011" y="21600"/>
                  </a:lnTo>
                  <a:lnTo>
                    <a:pt x="21020" y="21564"/>
                  </a:lnTo>
                  <a:lnTo>
                    <a:pt x="17609" y="18781"/>
                  </a:lnTo>
                  <a:cubicBezTo>
                    <a:pt x="17614" y="18761"/>
                    <a:pt x="17616" y="18741"/>
                    <a:pt x="17616" y="18721"/>
                  </a:cubicBezTo>
                  <a:cubicBezTo>
                    <a:pt x="17616" y="18637"/>
                    <a:pt x="17584" y="18565"/>
                    <a:pt x="17539" y="18542"/>
                  </a:cubicBezTo>
                  <a:lnTo>
                    <a:pt x="17967" y="13974"/>
                  </a:lnTo>
                  <a:cubicBezTo>
                    <a:pt x="17969" y="13978"/>
                    <a:pt x="17971" y="13978"/>
                    <a:pt x="17973" y="13978"/>
                  </a:cubicBezTo>
                  <a:close/>
                  <a:moveTo>
                    <a:pt x="16860" y="8801"/>
                  </a:moveTo>
                  <a:cubicBezTo>
                    <a:pt x="16869" y="8805"/>
                    <a:pt x="16876" y="8805"/>
                    <a:pt x="16885" y="8805"/>
                  </a:cubicBezTo>
                  <a:cubicBezTo>
                    <a:pt x="16894" y="8805"/>
                    <a:pt x="16903" y="8801"/>
                    <a:pt x="16910" y="8797"/>
                  </a:cubicBezTo>
                  <a:lnTo>
                    <a:pt x="17926" y="13623"/>
                  </a:lnTo>
                  <a:cubicBezTo>
                    <a:pt x="17892" y="13655"/>
                    <a:pt x="17868" y="13715"/>
                    <a:pt x="17868" y="13787"/>
                  </a:cubicBezTo>
                  <a:cubicBezTo>
                    <a:pt x="17868" y="13791"/>
                    <a:pt x="17868" y="13795"/>
                    <a:pt x="17868" y="13799"/>
                  </a:cubicBezTo>
                  <a:lnTo>
                    <a:pt x="15763" y="14472"/>
                  </a:lnTo>
                  <a:cubicBezTo>
                    <a:pt x="15754" y="14424"/>
                    <a:pt x="15736" y="14380"/>
                    <a:pt x="15709" y="14360"/>
                  </a:cubicBezTo>
                  <a:lnTo>
                    <a:pt x="16860" y="8801"/>
                  </a:lnTo>
                  <a:close/>
                  <a:moveTo>
                    <a:pt x="3510" y="8793"/>
                  </a:moveTo>
                  <a:lnTo>
                    <a:pt x="10360" y="6185"/>
                  </a:lnTo>
                  <a:cubicBezTo>
                    <a:pt x="10374" y="6256"/>
                    <a:pt x="10412" y="6312"/>
                    <a:pt x="10459" y="6312"/>
                  </a:cubicBezTo>
                  <a:cubicBezTo>
                    <a:pt x="10471" y="6312"/>
                    <a:pt x="10482" y="6308"/>
                    <a:pt x="10493" y="6300"/>
                  </a:cubicBezTo>
                  <a:lnTo>
                    <a:pt x="11390" y="9757"/>
                  </a:lnTo>
                  <a:cubicBezTo>
                    <a:pt x="11359" y="9781"/>
                    <a:pt x="11334" y="9836"/>
                    <a:pt x="11329" y="9900"/>
                  </a:cubicBezTo>
                  <a:lnTo>
                    <a:pt x="3512" y="8805"/>
                  </a:lnTo>
                  <a:cubicBezTo>
                    <a:pt x="3510" y="8801"/>
                    <a:pt x="3510" y="8797"/>
                    <a:pt x="3510" y="8793"/>
                  </a:cubicBezTo>
                  <a:close/>
                  <a:moveTo>
                    <a:pt x="11431" y="9741"/>
                  </a:moveTo>
                  <a:cubicBezTo>
                    <a:pt x="11424" y="9741"/>
                    <a:pt x="11417" y="9741"/>
                    <a:pt x="11410" y="9745"/>
                  </a:cubicBezTo>
                  <a:lnTo>
                    <a:pt x="10513" y="6284"/>
                  </a:lnTo>
                  <a:cubicBezTo>
                    <a:pt x="10518" y="6280"/>
                    <a:pt x="10525" y="6272"/>
                    <a:pt x="10529" y="6264"/>
                  </a:cubicBezTo>
                  <a:lnTo>
                    <a:pt x="15570" y="14404"/>
                  </a:lnTo>
                  <a:lnTo>
                    <a:pt x="11527" y="10000"/>
                  </a:lnTo>
                  <a:cubicBezTo>
                    <a:pt x="11532" y="9976"/>
                    <a:pt x="11536" y="9952"/>
                    <a:pt x="11536" y="9928"/>
                  </a:cubicBezTo>
                  <a:cubicBezTo>
                    <a:pt x="11534" y="9824"/>
                    <a:pt x="11489" y="9741"/>
                    <a:pt x="11431" y="9741"/>
                  </a:cubicBezTo>
                  <a:close/>
                  <a:moveTo>
                    <a:pt x="11941" y="131"/>
                  </a:moveTo>
                  <a:lnTo>
                    <a:pt x="15613" y="14372"/>
                  </a:lnTo>
                  <a:cubicBezTo>
                    <a:pt x="15608" y="14376"/>
                    <a:pt x="15601" y="14384"/>
                    <a:pt x="15597" y="14392"/>
                  </a:cubicBezTo>
                  <a:lnTo>
                    <a:pt x="10543" y="6236"/>
                  </a:lnTo>
                  <a:cubicBezTo>
                    <a:pt x="10556" y="6204"/>
                    <a:pt x="10563" y="6169"/>
                    <a:pt x="10563" y="6129"/>
                  </a:cubicBezTo>
                  <a:cubicBezTo>
                    <a:pt x="10563" y="6061"/>
                    <a:pt x="10540" y="6001"/>
                    <a:pt x="10509" y="5969"/>
                  </a:cubicBezTo>
                  <a:lnTo>
                    <a:pt x="11941" y="131"/>
                  </a:lnTo>
                  <a:close/>
                  <a:moveTo>
                    <a:pt x="5302" y="4488"/>
                  </a:moveTo>
                  <a:cubicBezTo>
                    <a:pt x="5320" y="4520"/>
                    <a:pt x="5344" y="4540"/>
                    <a:pt x="5374" y="4540"/>
                  </a:cubicBezTo>
                  <a:cubicBezTo>
                    <a:pt x="5430" y="4540"/>
                    <a:pt x="5475" y="4460"/>
                    <a:pt x="5477" y="4365"/>
                  </a:cubicBezTo>
                  <a:lnTo>
                    <a:pt x="10356" y="6113"/>
                  </a:lnTo>
                  <a:cubicBezTo>
                    <a:pt x="10356" y="6117"/>
                    <a:pt x="10356" y="6125"/>
                    <a:pt x="10356" y="6129"/>
                  </a:cubicBezTo>
                  <a:cubicBezTo>
                    <a:pt x="10356" y="6137"/>
                    <a:pt x="10356" y="6141"/>
                    <a:pt x="10356" y="6149"/>
                  </a:cubicBezTo>
                  <a:lnTo>
                    <a:pt x="3505" y="8757"/>
                  </a:lnTo>
                  <a:cubicBezTo>
                    <a:pt x="3501" y="8729"/>
                    <a:pt x="3492" y="8701"/>
                    <a:pt x="3478" y="8681"/>
                  </a:cubicBezTo>
                  <a:lnTo>
                    <a:pt x="5302" y="4488"/>
                  </a:lnTo>
                  <a:close/>
                  <a:moveTo>
                    <a:pt x="11858" y="12552"/>
                  </a:moveTo>
                  <a:cubicBezTo>
                    <a:pt x="11860" y="12540"/>
                    <a:pt x="11860" y="12528"/>
                    <a:pt x="11860" y="12516"/>
                  </a:cubicBezTo>
                  <a:cubicBezTo>
                    <a:pt x="11860" y="12413"/>
                    <a:pt x="11813" y="12333"/>
                    <a:pt x="11757" y="12333"/>
                  </a:cubicBezTo>
                  <a:cubicBezTo>
                    <a:pt x="11750" y="12333"/>
                    <a:pt x="11743" y="12333"/>
                    <a:pt x="11736" y="12337"/>
                  </a:cubicBezTo>
                  <a:lnTo>
                    <a:pt x="11478" y="10095"/>
                  </a:lnTo>
                  <a:cubicBezTo>
                    <a:pt x="11494" y="10083"/>
                    <a:pt x="11507" y="10063"/>
                    <a:pt x="11516" y="10035"/>
                  </a:cubicBezTo>
                  <a:lnTo>
                    <a:pt x="15572" y="14456"/>
                  </a:lnTo>
                  <a:cubicBezTo>
                    <a:pt x="15572" y="14460"/>
                    <a:pt x="15570" y="14460"/>
                    <a:pt x="15570" y="14464"/>
                  </a:cubicBezTo>
                  <a:lnTo>
                    <a:pt x="11858" y="12552"/>
                  </a:lnTo>
                  <a:close/>
                  <a:moveTo>
                    <a:pt x="17517" y="18538"/>
                  </a:moveTo>
                  <a:cubicBezTo>
                    <a:pt x="17515" y="18538"/>
                    <a:pt x="17512" y="18538"/>
                    <a:pt x="17510" y="18538"/>
                  </a:cubicBezTo>
                  <a:cubicBezTo>
                    <a:pt x="17490" y="18538"/>
                    <a:pt x="17472" y="18550"/>
                    <a:pt x="17456" y="18565"/>
                  </a:cubicBezTo>
                  <a:lnTo>
                    <a:pt x="15739" y="14667"/>
                  </a:lnTo>
                  <a:cubicBezTo>
                    <a:pt x="15759" y="14635"/>
                    <a:pt x="15770" y="14587"/>
                    <a:pt x="15770" y="14535"/>
                  </a:cubicBezTo>
                  <a:cubicBezTo>
                    <a:pt x="15770" y="14531"/>
                    <a:pt x="15770" y="14527"/>
                    <a:pt x="15770" y="14523"/>
                  </a:cubicBezTo>
                  <a:lnTo>
                    <a:pt x="17874" y="13850"/>
                  </a:lnTo>
                  <a:cubicBezTo>
                    <a:pt x="17886" y="13910"/>
                    <a:pt x="17913" y="13958"/>
                    <a:pt x="17946" y="13974"/>
                  </a:cubicBezTo>
                  <a:lnTo>
                    <a:pt x="17517" y="1853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7981"/>
            <a:ext cx="5446287" cy="17969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60756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6E142-4235-644A-AFBD-E2B642B0337B}"/>
              </a:ext>
            </a:extLst>
          </p:cNvPr>
          <p:cNvGrpSpPr/>
          <p:nvPr userDrawn="1"/>
        </p:nvGrpSpPr>
        <p:grpSpPr>
          <a:xfrm>
            <a:off x="5223512" y="-33453"/>
            <a:ext cx="6968488" cy="6904154"/>
            <a:chOff x="77152499" y="2912947"/>
            <a:chExt cx="6968488" cy="690415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307D4355-01FB-5D42-B2B3-2257C08B6DBF}"/>
                </a:ext>
              </a:extLst>
            </p:cNvPr>
            <p:cNvSpPr/>
            <p:nvPr/>
          </p:nvSpPr>
          <p:spPr>
            <a:xfrm>
              <a:off x="77495399" y="2946400"/>
              <a:ext cx="6621780" cy="687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21600"/>
                  </a:moveTo>
                  <a:lnTo>
                    <a:pt x="10199" y="13768"/>
                  </a:lnTo>
                  <a:lnTo>
                    <a:pt x="5241" y="9312"/>
                  </a:lnTo>
                  <a:lnTo>
                    <a:pt x="7366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0FF48B89-D7B6-A840-8468-025F33214D68}"/>
                </a:ext>
              </a:extLst>
            </p:cNvPr>
            <p:cNvSpPr/>
            <p:nvPr/>
          </p:nvSpPr>
          <p:spPr>
            <a:xfrm>
              <a:off x="77152499" y="2912947"/>
              <a:ext cx="6968488" cy="690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2" y="16968"/>
                  </a:moveTo>
                  <a:cubicBezTo>
                    <a:pt x="17892" y="16865"/>
                    <a:pt x="17809" y="16785"/>
                    <a:pt x="17711" y="16785"/>
                  </a:cubicBezTo>
                  <a:cubicBezTo>
                    <a:pt x="17711" y="16785"/>
                    <a:pt x="17707" y="16785"/>
                    <a:pt x="17707" y="16785"/>
                  </a:cubicBezTo>
                  <a:lnTo>
                    <a:pt x="16746" y="8211"/>
                  </a:lnTo>
                  <a:cubicBezTo>
                    <a:pt x="16762" y="8207"/>
                    <a:pt x="16782" y="8199"/>
                    <a:pt x="16793" y="8191"/>
                  </a:cubicBezTo>
                  <a:lnTo>
                    <a:pt x="21569" y="13497"/>
                  </a:lnTo>
                  <a:lnTo>
                    <a:pt x="21596" y="13469"/>
                  </a:lnTo>
                  <a:lnTo>
                    <a:pt x="16829" y="8167"/>
                  </a:lnTo>
                  <a:cubicBezTo>
                    <a:pt x="16868" y="8131"/>
                    <a:pt x="16892" y="8084"/>
                    <a:pt x="16892" y="8028"/>
                  </a:cubicBezTo>
                  <a:cubicBezTo>
                    <a:pt x="16892" y="7980"/>
                    <a:pt x="16872" y="7936"/>
                    <a:pt x="16845" y="7904"/>
                  </a:cubicBezTo>
                  <a:lnTo>
                    <a:pt x="21596" y="873"/>
                  </a:lnTo>
                  <a:lnTo>
                    <a:pt x="21565" y="849"/>
                  </a:lnTo>
                  <a:lnTo>
                    <a:pt x="16813" y="7876"/>
                  </a:lnTo>
                  <a:cubicBezTo>
                    <a:pt x="16782" y="7856"/>
                    <a:pt x="16746" y="7844"/>
                    <a:pt x="16707" y="7844"/>
                  </a:cubicBezTo>
                  <a:cubicBezTo>
                    <a:pt x="16644" y="7844"/>
                    <a:pt x="16589" y="7876"/>
                    <a:pt x="16557" y="7924"/>
                  </a:cubicBezTo>
                  <a:lnTo>
                    <a:pt x="11672" y="4006"/>
                  </a:lnTo>
                  <a:cubicBezTo>
                    <a:pt x="11688" y="3978"/>
                    <a:pt x="11696" y="3950"/>
                    <a:pt x="11696" y="3918"/>
                  </a:cubicBezTo>
                  <a:cubicBezTo>
                    <a:pt x="11696" y="3890"/>
                    <a:pt x="11688" y="3866"/>
                    <a:pt x="11680" y="3842"/>
                  </a:cubicBezTo>
                  <a:lnTo>
                    <a:pt x="19333" y="88"/>
                  </a:lnTo>
                  <a:lnTo>
                    <a:pt x="19317" y="52"/>
                  </a:lnTo>
                  <a:lnTo>
                    <a:pt x="11664" y="3811"/>
                  </a:lnTo>
                  <a:cubicBezTo>
                    <a:pt x="11633" y="3767"/>
                    <a:pt x="11577" y="3735"/>
                    <a:pt x="11518" y="3735"/>
                  </a:cubicBezTo>
                  <a:cubicBezTo>
                    <a:pt x="11495" y="3735"/>
                    <a:pt x="11471" y="3739"/>
                    <a:pt x="11448" y="3751"/>
                  </a:cubicBezTo>
                  <a:lnTo>
                    <a:pt x="9188" y="0"/>
                  </a:lnTo>
                  <a:lnTo>
                    <a:pt x="9153" y="20"/>
                  </a:lnTo>
                  <a:lnTo>
                    <a:pt x="11412" y="3771"/>
                  </a:lnTo>
                  <a:cubicBezTo>
                    <a:pt x="11365" y="3803"/>
                    <a:pt x="11333" y="3858"/>
                    <a:pt x="11333" y="3922"/>
                  </a:cubicBezTo>
                  <a:cubicBezTo>
                    <a:pt x="11333" y="3958"/>
                    <a:pt x="11345" y="3990"/>
                    <a:pt x="11361" y="4018"/>
                  </a:cubicBezTo>
                  <a:lnTo>
                    <a:pt x="8176" y="6880"/>
                  </a:lnTo>
                  <a:cubicBezTo>
                    <a:pt x="8145" y="6852"/>
                    <a:pt x="8109" y="6836"/>
                    <a:pt x="8066" y="6832"/>
                  </a:cubicBezTo>
                  <a:lnTo>
                    <a:pt x="7728" y="48"/>
                  </a:lnTo>
                  <a:lnTo>
                    <a:pt x="7688" y="48"/>
                  </a:lnTo>
                  <a:lnTo>
                    <a:pt x="8027" y="6832"/>
                  </a:lnTo>
                  <a:cubicBezTo>
                    <a:pt x="7995" y="6836"/>
                    <a:pt x="7964" y="6852"/>
                    <a:pt x="7940" y="6872"/>
                  </a:cubicBezTo>
                  <a:lnTo>
                    <a:pt x="1067" y="56"/>
                  </a:lnTo>
                  <a:lnTo>
                    <a:pt x="1039" y="84"/>
                  </a:lnTo>
                  <a:lnTo>
                    <a:pt x="7913" y="6900"/>
                  </a:lnTo>
                  <a:cubicBezTo>
                    <a:pt x="7889" y="6932"/>
                    <a:pt x="7873" y="6971"/>
                    <a:pt x="7873" y="7015"/>
                  </a:cubicBezTo>
                  <a:cubicBezTo>
                    <a:pt x="7873" y="7019"/>
                    <a:pt x="7873" y="7023"/>
                    <a:pt x="7873" y="7027"/>
                  </a:cubicBezTo>
                  <a:lnTo>
                    <a:pt x="3197" y="7864"/>
                  </a:lnTo>
                  <a:cubicBezTo>
                    <a:pt x="3173" y="7789"/>
                    <a:pt x="3106" y="7733"/>
                    <a:pt x="3023" y="7733"/>
                  </a:cubicBezTo>
                  <a:cubicBezTo>
                    <a:pt x="3004" y="7733"/>
                    <a:pt x="2984" y="7737"/>
                    <a:pt x="2968" y="7741"/>
                  </a:cubicBezTo>
                  <a:lnTo>
                    <a:pt x="35" y="60"/>
                  </a:lnTo>
                  <a:lnTo>
                    <a:pt x="0" y="76"/>
                  </a:lnTo>
                  <a:lnTo>
                    <a:pt x="2937" y="7753"/>
                  </a:lnTo>
                  <a:cubicBezTo>
                    <a:pt x="2882" y="7785"/>
                    <a:pt x="2846" y="7844"/>
                    <a:pt x="2846" y="7912"/>
                  </a:cubicBezTo>
                  <a:cubicBezTo>
                    <a:pt x="2846" y="8004"/>
                    <a:pt x="2913" y="8080"/>
                    <a:pt x="3000" y="8096"/>
                  </a:cubicBezTo>
                  <a:lnTo>
                    <a:pt x="3000" y="11113"/>
                  </a:lnTo>
                  <a:cubicBezTo>
                    <a:pt x="2909" y="11125"/>
                    <a:pt x="2838" y="11201"/>
                    <a:pt x="2838" y="11296"/>
                  </a:cubicBezTo>
                  <a:cubicBezTo>
                    <a:pt x="2838" y="11400"/>
                    <a:pt x="2921" y="11480"/>
                    <a:pt x="3019" y="11480"/>
                  </a:cubicBezTo>
                  <a:cubicBezTo>
                    <a:pt x="3071" y="11480"/>
                    <a:pt x="3114" y="11460"/>
                    <a:pt x="3145" y="11428"/>
                  </a:cubicBezTo>
                  <a:lnTo>
                    <a:pt x="5204" y="13652"/>
                  </a:lnTo>
                  <a:cubicBezTo>
                    <a:pt x="5169" y="13684"/>
                    <a:pt x="5145" y="13736"/>
                    <a:pt x="5145" y="13787"/>
                  </a:cubicBezTo>
                  <a:cubicBezTo>
                    <a:pt x="5145" y="13847"/>
                    <a:pt x="5177" y="13903"/>
                    <a:pt x="5220" y="13939"/>
                  </a:cubicBezTo>
                  <a:lnTo>
                    <a:pt x="3661" y="17283"/>
                  </a:lnTo>
                  <a:cubicBezTo>
                    <a:pt x="3641" y="17275"/>
                    <a:pt x="3622" y="17271"/>
                    <a:pt x="3602" y="17271"/>
                  </a:cubicBezTo>
                  <a:cubicBezTo>
                    <a:pt x="3500" y="17271"/>
                    <a:pt x="3421" y="17355"/>
                    <a:pt x="3421" y="17455"/>
                  </a:cubicBezTo>
                  <a:cubicBezTo>
                    <a:pt x="3421" y="17554"/>
                    <a:pt x="3504" y="17638"/>
                    <a:pt x="3602" y="17638"/>
                  </a:cubicBezTo>
                  <a:cubicBezTo>
                    <a:pt x="3622" y="17638"/>
                    <a:pt x="3637" y="17634"/>
                    <a:pt x="3657" y="17630"/>
                  </a:cubicBezTo>
                  <a:lnTo>
                    <a:pt x="5350" y="21596"/>
                  </a:lnTo>
                  <a:lnTo>
                    <a:pt x="5369" y="21588"/>
                  </a:lnTo>
                  <a:lnTo>
                    <a:pt x="5385" y="21600"/>
                  </a:lnTo>
                  <a:lnTo>
                    <a:pt x="10668" y="13947"/>
                  </a:lnTo>
                  <a:cubicBezTo>
                    <a:pt x="10696" y="13963"/>
                    <a:pt x="10723" y="13971"/>
                    <a:pt x="10755" y="13971"/>
                  </a:cubicBezTo>
                  <a:cubicBezTo>
                    <a:pt x="10759" y="13971"/>
                    <a:pt x="10767" y="13971"/>
                    <a:pt x="10770" y="13971"/>
                  </a:cubicBezTo>
                  <a:lnTo>
                    <a:pt x="12235" y="21584"/>
                  </a:lnTo>
                  <a:lnTo>
                    <a:pt x="12274" y="21576"/>
                  </a:lnTo>
                  <a:lnTo>
                    <a:pt x="10810" y="13963"/>
                  </a:lnTo>
                  <a:cubicBezTo>
                    <a:pt x="10853" y="13951"/>
                    <a:pt x="10889" y="13919"/>
                    <a:pt x="10912" y="13879"/>
                  </a:cubicBezTo>
                  <a:lnTo>
                    <a:pt x="17541" y="16924"/>
                  </a:lnTo>
                  <a:cubicBezTo>
                    <a:pt x="17537" y="16936"/>
                    <a:pt x="17537" y="16952"/>
                    <a:pt x="17537" y="16964"/>
                  </a:cubicBezTo>
                  <a:cubicBezTo>
                    <a:pt x="17537" y="17028"/>
                    <a:pt x="17573" y="17088"/>
                    <a:pt x="17620" y="17120"/>
                  </a:cubicBezTo>
                  <a:lnTo>
                    <a:pt x="15116" y="21572"/>
                  </a:lnTo>
                  <a:lnTo>
                    <a:pt x="15152" y="21592"/>
                  </a:lnTo>
                  <a:lnTo>
                    <a:pt x="17648" y="17144"/>
                  </a:lnTo>
                  <a:cubicBezTo>
                    <a:pt x="17667" y="17152"/>
                    <a:pt x="17687" y="17156"/>
                    <a:pt x="17711" y="17156"/>
                  </a:cubicBezTo>
                  <a:cubicBezTo>
                    <a:pt x="17785" y="17156"/>
                    <a:pt x="17852" y="17108"/>
                    <a:pt x="17880" y="17040"/>
                  </a:cubicBezTo>
                  <a:lnTo>
                    <a:pt x="21592" y="17706"/>
                  </a:lnTo>
                  <a:lnTo>
                    <a:pt x="21600" y="17666"/>
                  </a:lnTo>
                  <a:lnTo>
                    <a:pt x="17892" y="17000"/>
                  </a:lnTo>
                  <a:cubicBezTo>
                    <a:pt x="17892" y="16992"/>
                    <a:pt x="17892" y="16980"/>
                    <a:pt x="17892" y="16968"/>
                  </a:cubicBezTo>
                  <a:close/>
                  <a:moveTo>
                    <a:pt x="5499" y="13736"/>
                  </a:moveTo>
                  <a:cubicBezTo>
                    <a:pt x="5480" y="13672"/>
                    <a:pt x="5432" y="13624"/>
                    <a:pt x="5369" y="13608"/>
                  </a:cubicBezTo>
                  <a:lnTo>
                    <a:pt x="6027" y="9522"/>
                  </a:lnTo>
                  <a:cubicBezTo>
                    <a:pt x="6031" y="9522"/>
                    <a:pt x="6031" y="9522"/>
                    <a:pt x="6035" y="9522"/>
                  </a:cubicBezTo>
                  <a:cubicBezTo>
                    <a:pt x="6078" y="9522"/>
                    <a:pt x="6117" y="9507"/>
                    <a:pt x="6149" y="9483"/>
                  </a:cubicBezTo>
                  <a:lnTo>
                    <a:pt x="10601" y="13680"/>
                  </a:lnTo>
                  <a:cubicBezTo>
                    <a:pt x="10582" y="13704"/>
                    <a:pt x="10570" y="13736"/>
                    <a:pt x="10566" y="13768"/>
                  </a:cubicBezTo>
                  <a:lnTo>
                    <a:pt x="5499" y="13736"/>
                  </a:lnTo>
                  <a:close/>
                  <a:moveTo>
                    <a:pt x="3141" y="11161"/>
                  </a:moveTo>
                  <a:cubicBezTo>
                    <a:pt x="3114" y="11133"/>
                    <a:pt x="3078" y="11117"/>
                    <a:pt x="3035" y="11113"/>
                  </a:cubicBezTo>
                  <a:lnTo>
                    <a:pt x="3035" y="8096"/>
                  </a:lnTo>
                  <a:cubicBezTo>
                    <a:pt x="3094" y="8092"/>
                    <a:pt x="3145" y="8060"/>
                    <a:pt x="3177" y="8012"/>
                  </a:cubicBezTo>
                  <a:lnTo>
                    <a:pt x="5858" y="9287"/>
                  </a:lnTo>
                  <a:cubicBezTo>
                    <a:pt x="5854" y="9303"/>
                    <a:pt x="5850" y="9323"/>
                    <a:pt x="5850" y="9339"/>
                  </a:cubicBezTo>
                  <a:cubicBezTo>
                    <a:pt x="5850" y="9371"/>
                    <a:pt x="5858" y="9399"/>
                    <a:pt x="5873" y="9427"/>
                  </a:cubicBezTo>
                  <a:lnTo>
                    <a:pt x="3141" y="11161"/>
                  </a:lnTo>
                  <a:close/>
                  <a:moveTo>
                    <a:pt x="7952" y="7163"/>
                  </a:moveTo>
                  <a:cubicBezTo>
                    <a:pt x="7983" y="7183"/>
                    <a:pt x="8019" y="7195"/>
                    <a:pt x="8058" y="7195"/>
                  </a:cubicBezTo>
                  <a:cubicBezTo>
                    <a:pt x="8074" y="7195"/>
                    <a:pt x="8094" y="7191"/>
                    <a:pt x="8109" y="7187"/>
                  </a:cubicBezTo>
                  <a:lnTo>
                    <a:pt x="10668" y="13624"/>
                  </a:lnTo>
                  <a:cubicBezTo>
                    <a:pt x="10656" y="13632"/>
                    <a:pt x="10645" y="13640"/>
                    <a:pt x="10637" y="13648"/>
                  </a:cubicBezTo>
                  <a:lnTo>
                    <a:pt x="6176" y="9455"/>
                  </a:lnTo>
                  <a:cubicBezTo>
                    <a:pt x="6200" y="9423"/>
                    <a:pt x="6216" y="9383"/>
                    <a:pt x="6216" y="9339"/>
                  </a:cubicBezTo>
                  <a:cubicBezTo>
                    <a:pt x="6216" y="9291"/>
                    <a:pt x="6200" y="9251"/>
                    <a:pt x="6173" y="9220"/>
                  </a:cubicBezTo>
                  <a:lnTo>
                    <a:pt x="7952" y="7163"/>
                  </a:lnTo>
                  <a:close/>
                  <a:moveTo>
                    <a:pt x="10865" y="13648"/>
                  </a:moveTo>
                  <a:cubicBezTo>
                    <a:pt x="10833" y="13620"/>
                    <a:pt x="10794" y="13604"/>
                    <a:pt x="10747" y="13604"/>
                  </a:cubicBezTo>
                  <a:cubicBezTo>
                    <a:pt x="10731" y="13604"/>
                    <a:pt x="10711" y="13608"/>
                    <a:pt x="10696" y="13612"/>
                  </a:cubicBezTo>
                  <a:lnTo>
                    <a:pt x="8137" y="7175"/>
                  </a:lnTo>
                  <a:cubicBezTo>
                    <a:pt x="8184" y="7151"/>
                    <a:pt x="8216" y="7107"/>
                    <a:pt x="8227" y="7055"/>
                  </a:cubicBezTo>
                  <a:lnTo>
                    <a:pt x="16526" y="8068"/>
                  </a:lnTo>
                  <a:cubicBezTo>
                    <a:pt x="16534" y="8103"/>
                    <a:pt x="16553" y="8139"/>
                    <a:pt x="16577" y="8163"/>
                  </a:cubicBezTo>
                  <a:lnTo>
                    <a:pt x="10865" y="13648"/>
                  </a:lnTo>
                  <a:close/>
                  <a:moveTo>
                    <a:pt x="11518" y="4102"/>
                  </a:moveTo>
                  <a:cubicBezTo>
                    <a:pt x="11574" y="4102"/>
                    <a:pt x="11625" y="4078"/>
                    <a:pt x="11656" y="4038"/>
                  </a:cubicBezTo>
                  <a:lnTo>
                    <a:pt x="16542" y="7960"/>
                  </a:lnTo>
                  <a:cubicBezTo>
                    <a:pt x="16534" y="7980"/>
                    <a:pt x="16530" y="8004"/>
                    <a:pt x="16530" y="8028"/>
                  </a:cubicBezTo>
                  <a:lnTo>
                    <a:pt x="8239" y="7015"/>
                  </a:lnTo>
                  <a:cubicBezTo>
                    <a:pt x="8239" y="7015"/>
                    <a:pt x="8239" y="7015"/>
                    <a:pt x="8239" y="7011"/>
                  </a:cubicBezTo>
                  <a:cubicBezTo>
                    <a:pt x="8239" y="6971"/>
                    <a:pt x="8227" y="6936"/>
                    <a:pt x="8204" y="6904"/>
                  </a:cubicBezTo>
                  <a:lnTo>
                    <a:pt x="11385" y="4046"/>
                  </a:lnTo>
                  <a:cubicBezTo>
                    <a:pt x="11420" y="4082"/>
                    <a:pt x="11467" y="4102"/>
                    <a:pt x="11518" y="4102"/>
                  </a:cubicBezTo>
                  <a:close/>
                  <a:moveTo>
                    <a:pt x="7881" y="7063"/>
                  </a:moveTo>
                  <a:cubicBezTo>
                    <a:pt x="7889" y="7091"/>
                    <a:pt x="7905" y="7115"/>
                    <a:pt x="7920" y="7135"/>
                  </a:cubicBezTo>
                  <a:lnTo>
                    <a:pt x="6141" y="9192"/>
                  </a:lnTo>
                  <a:cubicBezTo>
                    <a:pt x="6110" y="9168"/>
                    <a:pt x="6074" y="9156"/>
                    <a:pt x="6031" y="9156"/>
                  </a:cubicBezTo>
                  <a:cubicBezTo>
                    <a:pt x="5964" y="9156"/>
                    <a:pt x="5901" y="9196"/>
                    <a:pt x="5873" y="9251"/>
                  </a:cubicBezTo>
                  <a:lnTo>
                    <a:pt x="3193" y="7976"/>
                  </a:lnTo>
                  <a:cubicBezTo>
                    <a:pt x="3200" y="7956"/>
                    <a:pt x="3204" y="7936"/>
                    <a:pt x="3204" y="7912"/>
                  </a:cubicBezTo>
                  <a:cubicBezTo>
                    <a:pt x="3204" y="7908"/>
                    <a:pt x="3204" y="7904"/>
                    <a:pt x="3204" y="7900"/>
                  </a:cubicBezTo>
                  <a:lnTo>
                    <a:pt x="7881" y="7063"/>
                  </a:lnTo>
                  <a:close/>
                  <a:moveTo>
                    <a:pt x="3169" y="11400"/>
                  </a:moveTo>
                  <a:cubicBezTo>
                    <a:pt x="3189" y="11372"/>
                    <a:pt x="3200" y="11336"/>
                    <a:pt x="3200" y="11296"/>
                  </a:cubicBezTo>
                  <a:cubicBezTo>
                    <a:pt x="3200" y="11256"/>
                    <a:pt x="3189" y="11221"/>
                    <a:pt x="3169" y="11193"/>
                  </a:cubicBezTo>
                  <a:lnTo>
                    <a:pt x="5897" y="9463"/>
                  </a:lnTo>
                  <a:cubicBezTo>
                    <a:pt x="5921" y="9491"/>
                    <a:pt x="5952" y="9511"/>
                    <a:pt x="5988" y="9522"/>
                  </a:cubicBezTo>
                  <a:lnTo>
                    <a:pt x="5330" y="13608"/>
                  </a:lnTo>
                  <a:cubicBezTo>
                    <a:pt x="5330" y="13608"/>
                    <a:pt x="5326" y="13608"/>
                    <a:pt x="5326" y="13608"/>
                  </a:cubicBezTo>
                  <a:cubicBezTo>
                    <a:pt x="5295" y="13608"/>
                    <a:pt x="5263" y="13616"/>
                    <a:pt x="5236" y="13632"/>
                  </a:cubicBezTo>
                  <a:lnTo>
                    <a:pt x="3169" y="11400"/>
                  </a:lnTo>
                  <a:close/>
                  <a:moveTo>
                    <a:pt x="5251" y="13959"/>
                  </a:moveTo>
                  <a:cubicBezTo>
                    <a:pt x="5275" y="13967"/>
                    <a:pt x="5299" y="13975"/>
                    <a:pt x="5322" y="13975"/>
                  </a:cubicBezTo>
                  <a:cubicBezTo>
                    <a:pt x="5425" y="13975"/>
                    <a:pt x="5503" y="13891"/>
                    <a:pt x="5503" y="13791"/>
                  </a:cubicBezTo>
                  <a:cubicBezTo>
                    <a:pt x="5503" y="13787"/>
                    <a:pt x="5503" y="13784"/>
                    <a:pt x="5503" y="13780"/>
                  </a:cubicBezTo>
                  <a:lnTo>
                    <a:pt x="10566" y="13811"/>
                  </a:lnTo>
                  <a:cubicBezTo>
                    <a:pt x="10566" y="13827"/>
                    <a:pt x="10570" y="13843"/>
                    <a:pt x="10578" y="13859"/>
                  </a:cubicBezTo>
                  <a:lnTo>
                    <a:pt x="3752" y="17359"/>
                  </a:lnTo>
                  <a:cubicBezTo>
                    <a:pt x="3736" y="17335"/>
                    <a:pt x="3716" y="17315"/>
                    <a:pt x="3693" y="17303"/>
                  </a:cubicBezTo>
                  <a:lnTo>
                    <a:pt x="5251" y="13959"/>
                  </a:lnTo>
                  <a:close/>
                  <a:moveTo>
                    <a:pt x="5366" y="21552"/>
                  </a:moveTo>
                  <a:lnTo>
                    <a:pt x="3689" y="17618"/>
                  </a:lnTo>
                  <a:cubicBezTo>
                    <a:pt x="3744" y="17586"/>
                    <a:pt x="3783" y="17526"/>
                    <a:pt x="3783" y="17459"/>
                  </a:cubicBezTo>
                  <a:cubicBezTo>
                    <a:pt x="3783" y="17435"/>
                    <a:pt x="3779" y="17415"/>
                    <a:pt x="3771" y="17395"/>
                  </a:cubicBezTo>
                  <a:lnTo>
                    <a:pt x="10597" y="13895"/>
                  </a:lnTo>
                  <a:cubicBezTo>
                    <a:pt x="10605" y="13911"/>
                    <a:pt x="10617" y="13923"/>
                    <a:pt x="10629" y="13935"/>
                  </a:cubicBezTo>
                  <a:lnTo>
                    <a:pt x="5366" y="21552"/>
                  </a:lnTo>
                  <a:close/>
                  <a:moveTo>
                    <a:pt x="10920" y="13847"/>
                  </a:moveTo>
                  <a:cubicBezTo>
                    <a:pt x="10928" y="13827"/>
                    <a:pt x="10932" y="13811"/>
                    <a:pt x="10932" y="13791"/>
                  </a:cubicBezTo>
                  <a:cubicBezTo>
                    <a:pt x="10932" y="13748"/>
                    <a:pt x="10916" y="13712"/>
                    <a:pt x="10893" y="13680"/>
                  </a:cubicBezTo>
                  <a:lnTo>
                    <a:pt x="16616" y="8191"/>
                  </a:lnTo>
                  <a:cubicBezTo>
                    <a:pt x="16644" y="8207"/>
                    <a:pt x="16675" y="8219"/>
                    <a:pt x="16707" y="8219"/>
                  </a:cubicBezTo>
                  <a:lnTo>
                    <a:pt x="17667" y="16793"/>
                  </a:lnTo>
                  <a:cubicBezTo>
                    <a:pt x="17612" y="16805"/>
                    <a:pt x="17569" y="16845"/>
                    <a:pt x="17545" y="16893"/>
                  </a:cubicBezTo>
                  <a:lnTo>
                    <a:pt x="10920" y="13847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0782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0782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0532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6950" y="6356350"/>
            <a:ext cx="295656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0505" y="6356350"/>
            <a:ext cx="1283319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C824E-3776-6845-B897-453AD42DF641}"/>
              </a:ext>
            </a:extLst>
          </p:cNvPr>
          <p:cNvGrpSpPr/>
          <p:nvPr userDrawn="1"/>
        </p:nvGrpSpPr>
        <p:grpSpPr>
          <a:xfrm>
            <a:off x="0" y="0"/>
            <a:ext cx="10005065" cy="3708400"/>
            <a:chOff x="90449399" y="2959099"/>
            <a:chExt cx="10005065" cy="37084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4640D85F-B90A-E14F-A32D-E09DC9F431E2}"/>
                </a:ext>
              </a:extLst>
            </p:cNvPr>
            <p:cNvSpPr/>
            <p:nvPr/>
          </p:nvSpPr>
          <p:spPr>
            <a:xfrm>
              <a:off x="90450949" y="2959100"/>
              <a:ext cx="9669779" cy="303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78"/>
                  </a:moveTo>
                  <a:lnTo>
                    <a:pt x="4967" y="21600"/>
                  </a:lnTo>
                  <a:lnTo>
                    <a:pt x="12894" y="12578"/>
                  </a:lnTo>
                  <a:lnTo>
                    <a:pt x="14948" y="1435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0AFCCA67-7469-7F40-9E4D-DD1A67BDF5AF}"/>
                </a:ext>
              </a:extLst>
            </p:cNvPr>
            <p:cNvSpPr/>
            <p:nvPr/>
          </p:nvSpPr>
          <p:spPr>
            <a:xfrm>
              <a:off x="90449399" y="2959099"/>
              <a:ext cx="10005065" cy="370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"/>
                  </a:moveTo>
                  <a:lnTo>
                    <a:pt x="21578" y="0"/>
                  </a:lnTo>
                  <a:lnTo>
                    <a:pt x="14855" y="20979"/>
                  </a:lnTo>
                  <a:cubicBezTo>
                    <a:pt x="14836" y="20942"/>
                    <a:pt x="14811" y="20919"/>
                    <a:pt x="14784" y="20919"/>
                  </a:cubicBezTo>
                  <a:lnTo>
                    <a:pt x="14485" y="12095"/>
                  </a:lnTo>
                  <a:cubicBezTo>
                    <a:pt x="14551" y="12080"/>
                    <a:pt x="14600" y="11932"/>
                    <a:pt x="14600" y="11754"/>
                  </a:cubicBezTo>
                  <a:cubicBezTo>
                    <a:pt x="14600" y="11688"/>
                    <a:pt x="14592" y="11628"/>
                    <a:pt x="14581" y="11577"/>
                  </a:cubicBezTo>
                  <a:lnTo>
                    <a:pt x="20898" y="59"/>
                  </a:lnTo>
                  <a:lnTo>
                    <a:pt x="20882" y="0"/>
                  </a:lnTo>
                  <a:lnTo>
                    <a:pt x="14565" y="11525"/>
                  </a:lnTo>
                  <a:cubicBezTo>
                    <a:pt x="14554" y="11495"/>
                    <a:pt x="14543" y="11473"/>
                    <a:pt x="14529" y="11458"/>
                  </a:cubicBezTo>
                  <a:lnTo>
                    <a:pt x="16561" y="52"/>
                  </a:lnTo>
                  <a:lnTo>
                    <a:pt x="16536" y="22"/>
                  </a:lnTo>
                  <a:lnTo>
                    <a:pt x="14501" y="11436"/>
                  </a:lnTo>
                  <a:cubicBezTo>
                    <a:pt x="14490" y="11429"/>
                    <a:pt x="14482" y="11421"/>
                    <a:pt x="14471" y="11421"/>
                  </a:cubicBezTo>
                  <a:cubicBezTo>
                    <a:pt x="14416" y="11421"/>
                    <a:pt x="14370" y="11518"/>
                    <a:pt x="14351" y="11651"/>
                  </a:cubicBezTo>
                  <a:lnTo>
                    <a:pt x="12579" y="10356"/>
                  </a:lnTo>
                  <a:cubicBezTo>
                    <a:pt x="12579" y="10341"/>
                    <a:pt x="12582" y="10327"/>
                    <a:pt x="12582" y="10304"/>
                  </a:cubicBezTo>
                  <a:cubicBezTo>
                    <a:pt x="12582" y="10112"/>
                    <a:pt x="12525" y="9964"/>
                    <a:pt x="12456" y="9964"/>
                  </a:cubicBezTo>
                  <a:cubicBezTo>
                    <a:pt x="12418" y="9964"/>
                    <a:pt x="12382" y="10016"/>
                    <a:pt x="12360" y="10090"/>
                  </a:cubicBezTo>
                  <a:lnTo>
                    <a:pt x="9333" y="5274"/>
                  </a:lnTo>
                  <a:cubicBezTo>
                    <a:pt x="9341" y="5230"/>
                    <a:pt x="9347" y="5171"/>
                    <a:pt x="9347" y="5119"/>
                  </a:cubicBezTo>
                  <a:cubicBezTo>
                    <a:pt x="9347" y="5082"/>
                    <a:pt x="9344" y="5052"/>
                    <a:pt x="9341" y="5023"/>
                  </a:cubicBezTo>
                  <a:lnTo>
                    <a:pt x="14194" y="74"/>
                  </a:lnTo>
                  <a:lnTo>
                    <a:pt x="14183" y="7"/>
                  </a:lnTo>
                  <a:lnTo>
                    <a:pt x="9328" y="4956"/>
                  </a:lnTo>
                  <a:cubicBezTo>
                    <a:pt x="9306" y="4853"/>
                    <a:pt x="9265" y="4779"/>
                    <a:pt x="9218" y="4779"/>
                  </a:cubicBezTo>
                  <a:cubicBezTo>
                    <a:pt x="9171" y="4779"/>
                    <a:pt x="9130" y="4845"/>
                    <a:pt x="9108" y="4949"/>
                  </a:cubicBezTo>
                  <a:lnTo>
                    <a:pt x="5407" y="7"/>
                  </a:lnTo>
                  <a:lnTo>
                    <a:pt x="5396" y="74"/>
                  </a:lnTo>
                  <a:lnTo>
                    <a:pt x="9100" y="5015"/>
                  </a:lnTo>
                  <a:cubicBezTo>
                    <a:pt x="9097" y="5045"/>
                    <a:pt x="9095" y="5082"/>
                    <a:pt x="9095" y="5119"/>
                  </a:cubicBezTo>
                  <a:cubicBezTo>
                    <a:pt x="9095" y="5193"/>
                    <a:pt x="9103" y="5267"/>
                    <a:pt x="9119" y="5319"/>
                  </a:cubicBezTo>
                  <a:lnTo>
                    <a:pt x="4891" y="17421"/>
                  </a:lnTo>
                  <a:cubicBezTo>
                    <a:pt x="4869" y="17376"/>
                    <a:pt x="4845" y="17347"/>
                    <a:pt x="4815" y="17347"/>
                  </a:cubicBezTo>
                  <a:cubicBezTo>
                    <a:pt x="4798" y="17347"/>
                    <a:pt x="4784" y="17354"/>
                    <a:pt x="4771" y="17369"/>
                  </a:cubicBezTo>
                  <a:lnTo>
                    <a:pt x="1557" y="15"/>
                  </a:lnTo>
                  <a:lnTo>
                    <a:pt x="1533" y="44"/>
                  </a:lnTo>
                  <a:lnTo>
                    <a:pt x="4746" y="17398"/>
                  </a:lnTo>
                  <a:cubicBezTo>
                    <a:pt x="4732" y="17421"/>
                    <a:pt x="4721" y="17450"/>
                    <a:pt x="4713" y="17487"/>
                  </a:cubicBezTo>
                  <a:lnTo>
                    <a:pt x="22" y="10282"/>
                  </a:lnTo>
                  <a:lnTo>
                    <a:pt x="8" y="10349"/>
                  </a:lnTo>
                  <a:lnTo>
                    <a:pt x="4699" y="17554"/>
                  </a:lnTo>
                  <a:cubicBezTo>
                    <a:pt x="4694" y="17598"/>
                    <a:pt x="4688" y="17642"/>
                    <a:pt x="4688" y="17687"/>
                  </a:cubicBezTo>
                  <a:cubicBezTo>
                    <a:pt x="4688" y="17694"/>
                    <a:pt x="4688" y="17702"/>
                    <a:pt x="4688" y="17709"/>
                  </a:cubicBezTo>
                  <a:lnTo>
                    <a:pt x="2177" y="18922"/>
                  </a:lnTo>
                  <a:cubicBezTo>
                    <a:pt x="2163" y="18774"/>
                    <a:pt x="2114" y="18663"/>
                    <a:pt x="2054" y="18663"/>
                  </a:cubicBezTo>
                  <a:cubicBezTo>
                    <a:pt x="2034" y="18663"/>
                    <a:pt x="2015" y="18678"/>
                    <a:pt x="1996" y="18700"/>
                  </a:cubicBezTo>
                  <a:lnTo>
                    <a:pt x="22" y="12642"/>
                  </a:lnTo>
                  <a:lnTo>
                    <a:pt x="0" y="12694"/>
                  </a:lnTo>
                  <a:lnTo>
                    <a:pt x="1971" y="18745"/>
                  </a:lnTo>
                  <a:cubicBezTo>
                    <a:pt x="1941" y="18811"/>
                    <a:pt x="1925" y="18900"/>
                    <a:pt x="1925" y="19011"/>
                  </a:cubicBezTo>
                  <a:cubicBezTo>
                    <a:pt x="1925" y="19203"/>
                    <a:pt x="1982" y="19351"/>
                    <a:pt x="2051" y="19351"/>
                  </a:cubicBezTo>
                  <a:cubicBezTo>
                    <a:pt x="2119" y="19351"/>
                    <a:pt x="2177" y="19196"/>
                    <a:pt x="2177" y="19011"/>
                  </a:cubicBezTo>
                  <a:cubicBezTo>
                    <a:pt x="2177" y="19004"/>
                    <a:pt x="2177" y="19004"/>
                    <a:pt x="2177" y="18996"/>
                  </a:cubicBezTo>
                  <a:lnTo>
                    <a:pt x="4688" y="17783"/>
                  </a:lnTo>
                  <a:cubicBezTo>
                    <a:pt x="4705" y="17924"/>
                    <a:pt x="4752" y="18027"/>
                    <a:pt x="4809" y="18027"/>
                  </a:cubicBezTo>
                  <a:cubicBezTo>
                    <a:pt x="4869" y="18027"/>
                    <a:pt x="4919" y="17916"/>
                    <a:pt x="4933" y="17768"/>
                  </a:cubicBezTo>
                  <a:lnTo>
                    <a:pt x="14649" y="21252"/>
                  </a:lnTo>
                  <a:cubicBezTo>
                    <a:pt x="14649" y="21252"/>
                    <a:pt x="14649" y="21260"/>
                    <a:pt x="14649" y="21260"/>
                  </a:cubicBezTo>
                  <a:cubicBezTo>
                    <a:pt x="14649" y="21452"/>
                    <a:pt x="14707" y="21600"/>
                    <a:pt x="14776" y="21600"/>
                  </a:cubicBezTo>
                  <a:cubicBezTo>
                    <a:pt x="14844" y="21600"/>
                    <a:pt x="14902" y="21445"/>
                    <a:pt x="14902" y="21260"/>
                  </a:cubicBezTo>
                  <a:cubicBezTo>
                    <a:pt x="14902" y="21171"/>
                    <a:pt x="14888" y="21090"/>
                    <a:pt x="14866" y="21023"/>
                  </a:cubicBezTo>
                  <a:lnTo>
                    <a:pt x="21600" y="52"/>
                  </a:lnTo>
                  <a:close/>
                  <a:moveTo>
                    <a:pt x="14351" y="11717"/>
                  </a:moveTo>
                  <a:cubicBezTo>
                    <a:pt x="14351" y="11732"/>
                    <a:pt x="14348" y="11747"/>
                    <a:pt x="14348" y="11762"/>
                  </a:cubicBezTo>
                  <a:cubicBezTo>
                    <a:pt x="14348" y="11939"/>
                    <a:pt x="14397" y="12080"/>
                    <a:pt x="14460" y="12102"/>
                  </a:cubicBezTo>
                  <a:lnTo>
                    <a:pt x="14759" y="20934"/>
                  </a:lnTo>
                  <a:cubicBezTo>
                    <a:pt x="14751" y="20942"/>
                    <a:pt x="14743" y="20949"/>
                    <a:pt x="14735" y="20956"/>
                  </a:cubicBezTo>
                  <a:lnTo>
                    <a:pt x="12547" y="10563"/>
                  </a:lnTo>
                  <a:cubicBezTo>
                    <a:pt x="12560" y="10526"/>
                    <a:pt x="12571" y="10482"/>
                    <a:pt x="12579" y="10430"/>
                  </a:cubicBezTo>
                  <a:lnTo>
                    <a:pt x="14351" y="11717"/>
                  </a:lnTo>
                  <a:close/>
                  <a:moveTo>
                    <a:pt x="12346" y="10149"/>
                  </a:moveTo>
                  <a:cubicBezTo>
                    <a:pt x="12338" y="10193"/>
                    <a:pt x="12333" y="10253"/>
                    <a:pt x="12333" y="10304"/>
                  </a:cubicBezTo>
                  <a:cubicBezTo>
                    <a:pt x="12333" y="10341"/>
                    <a:pt x="12335" y="10378"/>
                    <a:pt x="12338" y="10408"/>
                  </a:cubicBezTo>
                  <a:lnTo>
                    <a:pt x="4930" y="17539"/>
                  </a:lnTo>
                  <a:cubicBezTo>
                    <a:pt x="4924" y="17509"/>
                    <a:pt x="4919" y="17487"/>
                    <a:pt x="4913" y="17465"/>
                  </a:cubicBezTo>
                  <a:lnTo>
                    <a:pt x="9141" y="5363"/>
                  </a:lnTo>
                  <a:cubicBezTo>
                    <a:pt x="9163" y="5415"/>
                    <a:pt x="9193" y="5452"/>
                    <a:pt x="9226" y="5452"/>
                  </a:cubicBezTo>
                  <a:cubicBezTo>
                    <a:pt x="9265" y="5452"/>
                    <a:pt x="9300" y="5400"/>
                    <a:pt x="9322" y="5326"/>
                  </a:cubicBezTo>
                  <a:lnTo>
                    <a:pt x="12346" y="10149"/>
                  </a:lnTo>
                  <a:close/>
                  <a:moveTo>
                    <a:pt x="4943" y="17694"/>
                  </a:moveTo>
                  <a:cubicBezTo>
                    <a:pt x="4943" y="17694"/>
                    <a:pt x="4943" y="17687"/>
                    <a:pt x="4943" y="17687"/>
                  </a:cubicBezTo>
                  <a:cubicBezTo>
                    <a:pt x="4943" y="17657"/>
                    <a:pt x="4941" y="17635"/>
                    <a:pt x="4941" y="17605"/>
                  </a:cubicBezTo>
                  <a:lnTo>
                    <a:pt x="12352" y="10475"/>
                  </a:lnTo>
                  <a:cubicBezTo>
                    <a:pt x="12374" y="10578"/>
                    <a:pt x="12415" y="10645"/>
                    <a:pt x="12462" y="10645"/>
                  </a:cubicBezTo>
                  <a:cubicBezTo>
                    <a:pt x="12486" y="10645"/>
                    <a:pt x="12508" y="10630"/>
                    <a:pt x="12525" y="10593"/>
                  </a:cubicBezTo>
                  <a:lnTo>
                    <a:pt x="14710" y="20979"/>
                  </a:lnTo>
                  <a:cubicBezTo>
                    <a:pt x="14685" y="21023"/>
                    <a:pt x="14669" y="21097"/>
                    <a:pt x="14660" y="21178"/>
                  </a:cubicBezTo>
                  <a:lnTo>
                    <a:pt x="4943" y="176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689"/>
            <a:ext cx="10515600" cy="11734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122"/>
            <a:ext cx="10515600" cy="854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hu-HU"/>
              <a:t>Mintaszöveg szerkesztése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7B53A9-2FCC-4EEB-B1BE-68B074085004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FDF83B-C1B1-4504-8FCB-7B319E29D50F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70C633-CF41-40E6-9F4B-495A81E33B61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18534A-769A-49DC-A0ED-C91DCC008415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30B28E-0105-44A2-B50D-406D9712C399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2BF6A0-E450-4EE3-8AB6-9EC81EA06976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AD7414-8C2A-4321-8C0D-C1A1E3272F3E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29827B-EFB5-45A7-A649-BAF44F0C614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CB4DDC-A68E-4AE7-BC82-53E331500BE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434FDF-85B5-43F1-A4AF-629DB41D03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81494-0781-403B-8408-0816ED3A275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92995F-C02F-4354-90AA-5967C8856E2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D52944-1547-4359-ABD7-E8A34A36566F}"/>
                </a:ext>
              </a:extLst>
            </p:cNvPr>
            <p:cNvSpPr/>
            <p:nvPr userDrawn="1"/>
          </p:nvSpPr>
          <p:spPr>
            <a:xfrm>
              <a:off x="1907231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6188BA5-1D96-4427-A2F9-658E52C1B99F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386153-F872-4524-A97B-80DF164DE967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01C278B-A155-4495-839B-4DBECFBA5BE8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9CFE7F-25F5-4E71-BB1C-6A72527D616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ABE09-E740-4998-B976-6EE64FDE9B2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C39B515-60FD-427E-9B60-12571F2D2D68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344DA5-9721-4833-A7B5-360566C9EC6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4DC3F4-577C-443A-A03E-D3D0AF1D0903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E1425D-A285-4FD9-86CA-CF4557216B1F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3C2B44B-E237-449C-8841-3A8E1F728889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8DE1B51-6738-48A4-AA32-18DD9CDB49B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62FE84-3EBF-4AEA-9343-DA23B3CD86F0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7B1FDD-9A07-4B4F-ACB1-39020A7A4DA6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69E91EA-1EEB-4D50-B9FA-CF5F74CF7BAC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171DA2-6ECD-4C7A-A550-25158C9BF7E2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F2CD253-8041-4D56-A568-92EDDCD065D7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F5AF759-A40D-46BF-96A2-0A94AE1DC273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3410CE9-DADA-47D4-87C9-F7E9CE945610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D94A44-4528-4272-A497-9F6FB7F145BC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E5A1AA-7364-4E45-8DCC-0B13B0AA571B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4D889F3-8572-46F2-AF09-3B0E57D01F02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C64E109-0A71-404D-96B3-C76C68983168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900B9BD-D223-49A0-A1C0-BED3E2269193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B4A859-F7A2-428D-AE66-6C3AD541FF29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45C187-2453-4200-BFD3-189F977F8E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58DF387-C9B8-418E-A57E-9A58DCF6CA80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2B1E10D-BB77-4C8C-A683-15C3A24B3CE4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166D53-62A5-401B-9255-158AA0FC93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ECD46E-F4A3-4F43-B21F-BB4869BFD288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8FF1C8-60F0-4D3F-92FA-69330A16E9AD}"/>
                </a:ext>
              </a:extLst>
            </p:cNvPr>
            <p:cNvSpPr/>
            <p:nvPr userDrawn="1"/>
          </p:nvSpPr>
          <p:spPr>
            <a:xfrm>
              <a:off x="7252391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B4D0EDF-06E9-4216-A4D8-3ECE517EDA5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B65BF1-20E7-4C90-A11D-5B6A89090FCA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A7AEBF3-805D-4633-99FB-E02CCFAD14F8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925DF2-0A9C-41FD-A18C-9F2CA9E345E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DFA8AB7-4820-4A5F-85A4-1648035D08D7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673F1B-75B9-41D7-9078-B2E99C9DF4F7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3C989E-594D-48B8-9D95-61776CAF65F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8C8203-408B-4B24-883E-262FE60B468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36038EE-5B8C-42E3-8907-7519077B9DD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9CB1573-A741-477C-95C2-C3B892A1119D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85E62F-0910-4ECC-B00D-2E4BAAAB6F4A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DBE75CF-5121-4F9E-A13D-D1EE19C088B5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B9435-B530-4BAF-87E9-98E3295E4E3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D6653C-02EA-4B84-ADDB-BC5AF9ECBDCA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FDFB7AF-9E25-4EAA-AA06-A5DB865407F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CFA358-2874-4FFA-AABA-CD53780ED24B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B887FEC-A0B4-4A9D-A837-801B65028BD5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5F0AC2-8EA6-4596-B8E1-8A4FE852FD89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7515F"/>
            </a:gs>
            <a:gs pos="100000">
              <a:srgbClr val="37515F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7515F"/>
            </a:gs>
            <a:gs pos="100000">
              <a:srgbClr val="37515F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Worker</a:t>
            </a:r>
            <a:br>
              <a:rPr lang="hu-HU" dirty="0"/>
            </a:br>
            <a:r>
              <a:rPr lang="hu-HU" dirty="0" err="1"/>
              <a:t>Calendar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Önálló labor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Tanulságok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„Ebből annál több” – </a:t>
            </a:r>
            <a:r>
              <a:rPr lang="hu-HU" dirty="0" err="1"/>
              <a:t>Scrum</a:t>
            </a:r>
            <a:r>
              <a:rPr lang="hu-HU" dirty="0"/>
              <a:t> Master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527" y="724318"/>
            <a:ext cx="4708945" cy="4778124"/>
          </a:xfrm>
        </p:spPr>
        <p:txBody>
          <a:bodyPr>
            <a:normAutofit fontScale="77500" lnSpcReduction="20000"/>
          </a:bodyPr>
          <a:lstStyle/>
          <a:p>
            <a:r>
              <a:rPr lang="hu-HU" noProof="1"/>
              <a:t>Pozíciók feladatai</a:t>
            </a:r>
          </a:p>
          <a:p>
            <a:r>
              <a:rPr lang="hu-HU" noProof="1"/>
              <a:t>Csapat dinamika</a:t>
            </a:r>
          </a:p>
          <a:p>
            <a:r>
              <a:rPr lang="hu-HU" noProof="1"/>
              <a:t>Kommunikációs forma kialakítása</a:t>
            </a:r>
          </a:p>
          <a:p>
            <a:r>
              <a:rPr lang="hu-HU" noProof="1"/>
              <a:t>Szakdolgozat</a:t>
            </a:r>
          </a:p>
          <a:p>
            <a:r>
              <a:rPr lang="hu-HU" noProof="1"/>
              <a:t>Pull request kezelés</a:t>
            </a:r>
          </a:p>
          <a:p>
            <a:r>
              <a:rPr lang="hu-HU" noProof="1"/>
              <a:t>Objektumok specifikálása</a:t>
            </a:r>
          </a:p>
          <a:p>
            <a:r>
              <a:rPr lang="hu-HU" noProof="1"/>
              <a:t>Frameworkhell</a:t>
            </a:r>
          </a:p>
          <a:p>
            <a:r>
              <a:rPr lang="hu-HU" noProof="1"/>
              <a:t>Docker/adatbázis</a:t>
            </a:r>
          </a:p>
          <a:p>
            <a:r>
              <a:rPr lang="hu-HU" noProof="1"/>
              <a:t>GitKraken kezelés</a:t>
            </a:r>
          </a:p>
          <a:p>
            <a:endParaRPr lang="hu-HU" noProof="1"/>
          </a:p>
          <a:p>
            <a:endParaRPr lang="hu-HU" noProof="1"/>
          </a:p>
          <a:p>
            <a:endParaRPr lang="hu-HU" noProof="1"/>
          </a:p>
          <a:p>
            <a:endParaRPr lang="hu-HU" noProof="1"/>
          </a:p>
          <a:p>
            <a:endParaRPr lang="hu-HU" noProof="1"/>
          </a:p>
          <a:p>
            <a:endParaRPr lang="hu-HU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your Section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goes the subtitle of your section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90AD6-CF4F-40D6-93FA-5F998F8E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D6725-98B3-4236-A20D-B359CC0D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8A21-3691-4C04-B978-15B30DA2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Lorem ipsum dolor sit amet, tollit epicuri est ex, exerci accumsan singulis ei mel.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13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360B73D-DEC8-46DE-B49A-2222E5C180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06E319-CFF6-47B5-A20A-6B1263E9C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First / Last Name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8D2B60-6EBF-438D-ACDF-B187F7759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(123) 456-7890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AF7DC0-4335-4DB8-9A10-5BE769E707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Your Company</a:t>
            </a:r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Theme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AC6566-81E8-42BE-A88A-2D036A429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8A80D6-0B80-42D9-A22D-0E8D2FA473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Calibri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B7AE20-4734-48F6-9B03-936A83AA8E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Calibri Light</a:t>
            </a:r>
          </a:p>
        </p:txBody>
      </p:sp>
    </p:spTree>
    <p:extLst>
      <p:ext uri="{BB962C8B-B14F-4D97-AF65-F5344CB8AC3E}">
        <p14:creationId xmlns:p14="http://schemas.microsoft.com/office/powerpoint/2010/main" val="332821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1"/>
              <a:t>Sörös Bence – Scrum Master</a:t>
            </a:r>
          </a:p>
          <a:p>
            <a:r>
              <a:rPr lang="hu-HU" noProof="1"/>
              <a:t>Kiss Levente – Product Owner</a:t>
            </a:r>
          </a:p>
          <a:p>
            <a:r>
              <a:rPr lang="hu-HU" noProof="1"/>
              <a:t>Csizmadia Gergő – Architect</a:t>
            </a:r>
          </a:p>
          <a:p>
            <a:r>
              <a:rPr lang="hu-HU" b="0" i="0" dirty="0">
                <a:solidFill>
                  <a:srgbClr val="E6EDF3"/>
                </a:solidFill>
                <a:effectLst/>
                <a:latin typeface="-apple-system"/>
              </a:rPr>
              <a:t>Bognár Bence – </a:t>
            </a:r>
            <a:r>
              <a:rPr lang="hu-HU" b="0" i="0" dirty="0" err="1">
                <a:solidFill>
                  <a:srgbClr val="E6EDF3"/>
                </a:solidFill>
                <a:effectLst/>
                <a:latin typeface="-apple-system"/>
              </a:rPr>
              <a:t>Full</a:t>
            </a:r>
            <a:r>
              <a:rPr lang="hu-HU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E6EDF3"/>
                </a:solidFill>
                <a:effectLst/>
                <a:latin typeface="-apple-system"/>
              </a:rPr>
              <a:t>Stack</a:t>
            </a:r>
            <a:endParaRPr lang="hu-HU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hu-HU" b="0" i="0" dirty="0">
                <a:solidFill>
                  <a:srgbClr val="E6EDF3"/>
                </a:solidFill>
                <a:effectLst/>
                <a:latin typeface="-apple-system"/>
              </a:rPr>
              <a:t>Juhász Márton Bendegúz</a:t>
            </a:r>
            <a:r>
              <a:rPr lang="hu-HU" dirty="0">
                <a:solidFill>
                  <a:srgbClr val="E6EDF3"/>
                </a:solidFill>
                <a:latin typeface="-apple-system"/>
              </a:rPr>
              <a:t> – </a:t>
            </a:r>
            <a:r>
              <a:rPr lang="hu-HU" dirty="0" err="1">
                <a:solidFill>
                  <a:srgbClr val="E6EDF3"/>
                </a:solidFill>
                <a:latin typeface="-apple-system"/>
              </a:rPr>
              <a:t>Full</a:t>
            </a:r>
            <a:r>
              <a:rPr lang="hu-HU" dirty="0">
                <a:solidFill>
                  <a:srgbClr val="E6EDF3"/>
                </a:solidFill>
                <a:latin typeface="-apple-system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-apple-system"/>
              </a:rPr>
              <a:t>Stack</a:t>
            </a:r>
            <a:endParaRPr lang="hu-HU" dirty="0">
              <a:solidFill>
                <a:srgbClr val="E6EDF3"/>
              </a:solidFill>
              <a:latin typeface="-apple-system"/>
            </a:endParaRPr>
          </a:p>
          <a:p>
            <a:r>
              <a:rPr lang="hu-HU" dirty="0">
                <a:solidFill>
                  <a:srgbClr val="E6EDF3"/>
                </a:solidFill>
                <a:latin typeface="-apple-system"/>
              </a:rPr>
              <a:t>Varga Márk – </a:t>
            </a:r>
            <a:r>
              <a:rPr lang="hu-HU" dirty="0" err="1">
                <a:solidFill>
                  <a:srgbClr val="E6EDF3"/>
                </a:solidFill>
                <a:latin typeface="-apple-system"/>
              </a:rPr>
              <a:t>Full</a:t>
            </a:r>
            <a:r>
              <a:rPr lang="hu-HU" dirty="0">
                <a:solidFill>
                  <a:srgbClr val="E6EDF3"/>
                </a:solidFill>
                <a:latin typeface="-apple-system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-apple-system"/>
              </a:rPr>
              <a:t>Stack</a:t>
            </a:r>
            <a:endParaRPr lang="hu-HU" dirty="0">
              <a:solidFill>
                <a:srgbClr val="E6EDF3"/>
              </a:solidFill>
              <a:latin typeface="-apple-system"/>
            </a:endParaRPr>
          </a:p>
          <a:p>
            <a:endParaRPr lang="hu-HU" noProof="1"/>
          </a:p>
          <a:p>
            <a:endParaRPr lang="en-US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Bemutatás ügyfélnek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Bemutatás oktatóknak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2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 menete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Retro</a:t>
            </a:r>
            <a:r>
              <a:rPr lang="hu-HU" dirty="0"/>
              <a:t> eredmények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4" y="1825625"/>
            <a:ext cx="3505787" cy="335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noProof="1"/>
              <a:t>Pozitív:</a:t>
            </a:r>
          </a:p>
          <a:p>
            <a:r>
              <a:rPr lang="hu-HU" sz="2400" noProof="1"/>
              <a:t>Jó csapattagok</a:t>
            </a:r>
          </a:p>
          <a:p>
            <a:r>
              <a:rPr lang="hu-HU" sz="2400" noProof="1"/>
              <a:t>Branch kezeléshez tapasztalat</a:t>
            </a:r>
          </a:p>
          <a:p>
            <a:r>
              <a:rPr lang="hu-HU" sz="2400" noProof="1"/>
              <a:t>Segítőkészség</a:t>
            </a:r>
          </a:p>
          <a:p>
            <a:r>
              <a:rPr lang="hu-HU" sz="2400" noProof="1"/>
              <a:t>Fejlődött kommunikáció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EC08570-4DFC-56A6-14A3-8746A99DD8A1}"/>
              </a:ext>
            </a:extLst>
          </p:cNvPr>
          <p:cNvSpPr txBox="1">
            <a:spLocks/>
          </p:cNvSpPr>
          <p:nvPr/>
        </p:nvSpPr>
        <p:spPr>
          <a:xfrm>
            <a:off x="6772642" y="1758281"/>
            <a:ext cx="3505787" cy="425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noProof="1"/>
              <a:t>Negatív:</a:t>
            </a:r>
          </a:p>
          <a:p>
            <a:r>
              <a:rPr lang="hu-HU" sz="2400" noProof="1"/>
              <a:t>Bizonyos sprintben kevés munka</a:t>
            </a:r>
          </a:p>
          <a:p>
            <a:r>
              <a:rPr lang="hu-HU" sz="2400" noProof="1"/>
              <a:t>Kommunikáció megszokása</a:t>
            </a:r>
          </a:p>
          <a:p>
            <a:r>
              <a:rPr lang="hu-HU" sz="2400" noProof="1"/>
              <a:t>Apb.io</a:t>
            </a:r>
          </a:p>
          <a:p>
            <a:r>
              <a:rPr lang="hu-HU" sz="2400" noProof="1"/>
              <a:t>Sok tantárgy</a:t>
            </a:r>
          </a:p>
          <a:p>
            <a:r>
              <a:rPr lang="hu-HU" sz="2400" noProof="1"/>
              <a:t>Offline sprint hiánya</a:t>
            </a:r>
          </a:p>
        </p:txBody>
      </p:sp>
    </p:spTree>
    <p:extLst>
      <p:ext uri="{BB962C8B-B14F-4D97-AF65-F5344CB8AC3E}">
        <p14:creationId xmlns:p14="http://schemas.microsoft.com/office/powerpoint/2010/main" val="45148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Framework/</a:t>
            </a:r>
            <a:r>
              <a:rPr lang="hu-HU" dirty="0" err="1"/>
              <a:t>libraries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4" y="1825625"/>
            <a:ext cx="3505787" cy="3359692"/>
          </a:xfrm>
        </p:spPr>
        <p:txBody>
          <a:bodyPr>
            <a:normAutofit/>
          </a:bodyPr>
          <a:lstStyle/>
          <a:p>
            <a:r>
              <a:rPr lang="hu-HU" noProof="1"/>
              <a:t>DevExtreme</a:t>
            </a:r>
          </a:p>
          <a:p>
            <a:r>
              <a:rPr lang="hu-HU" noProof="1"/>
              <a:t>APB.io</a:t>
            </a:r>
          </a:p>
          <a:p>
            <a:r>
              <a:rPr lang="hu-HU" noProof="1"/>
              <a:t>Angular</a:t>
            </a:r>
          </a:p>
          <a:p>
            <a:r>
              <a:rPr lang="hu-HU" noProof="1"/>
              <a:t>NgxPrint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EC08570-4DFC-56A6-14A3-8746A99DD8A1}"/>
              </a:ext>
            </a:extLst>
          </p:cNvPr>
          <p:cNvSpPr txBox="1">
            <a:spLocks/>
          </p:cNvSpPr>
          <p:nvPr/>
        </p:nvSpPr>
        <p:spPr>
          <a:xfrm>
            <a:off x="4157779" y="1853699"/>
            <a:ext cx="3505787" cy="335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noProof="1"/>
              <a:t>BingMap</a:t>
            </a:r>
          </a:p>
          <a:p>
            <a:r>
              <a:rPr lang="hu-HU" noProof="1"/>
              <a:t>FileSaver</a:t>
            </a:r>
          </a:p>
          <a:p>
            <a:r>
              <a:rPr lang="hu-HU" noProof="1"/>
              <a:t>ExcelJS</a:t>
            </a:r>
          </a:p>
          <a:p>
            <a:r>
              <a:rPr lang="hu-HU" noProof="1"/>
              <a:t>SendGrid</a:t>
            </a:r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„Szerencsére nem volt sok” – </a:t>
            </a:r>
            <a:r>
              <a:rPr lang="hu-HU" dirty="0" err="1"/>
              <a:t>Scrum</a:t>
            </a:r>
            <a:r>
              <a:rPr lang="hu-HU" dirty="0"/>
              <a:t> Master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527" y="724318"/>
            <a:ext cx="4708945" cy="4890419"/>
          </a:xfrm>
        </p:spPr>
        <p:txBody>
          <a:bodyPr>
            <a:normAutofit/>
          </a:bodyPr>
          <a:lstStyle/>
          <a:p>
            <a:r>
              <a:rPr lang="hu-HU" noProof="1"/>
              <a:t>Kommunikációs forma kialakítása</a:t>
            </a:r>
          </a:p>
          <a:p>
            <a:r>
              <a:rPr lang="hu-HU" noProof="1"/>
              <a:t>Szakdolgozat</a:t>
            </a:r>
          </a:p>
          <a:p>
            <a:r>
              <a:rPr lang="hu-HU" noProof="1"/>
              <a:t>Pull request kezelés</a:t>
            </a:r>
          </a:p>
          <a:p>
            <a:r>
              <a:rPr lang="hu-HU" noProof="1"/>
              <a:t>Objektumok specifikálása</a:t>
            </a:r>
          </a:p>
          <a:p>
            <a:r>
              <a:rPr lang="hu-HU" noProof="1"/>
              <a:t>Frameworkhell</a:t>
            </a:r>
          </a:p>
          <a:p>
            <a:r>
              <a:rPr lang="hu-HU" noProof="1"/>
              <a:t>Docker/adatbázis</a:t>
            </a:r>
          </a:p>
          <a:p>
            <a:r>
              <a:rPr lang="hu-HU" noProof="1"/>
              <a:t>GitKraken kezelés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WorkCal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27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2A8EEE49-C50B-43D0-8723-3B146796D46B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8546C495-7DFA-4F24-ABCC-25185D8623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prezi</Template>
  <TotalTime>317</TotalTime>
  <Words>372</Words>
  <Application>Microsoft Office PowerPoint</Application>
  <PresentationFormat>Szélesvásznú</PresentationFormat>
  <Paragraphs>128</Paragraphs>
  <Slides>14</Slides>
  <Notes>14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Open Sans</vt:lpstr>
      <vt:lpstr>PresentationGO</vt:lpstr>
      <vt:lpstr>Designed by PresentationGO</vt:lpstr>
      <vt:lpstr>Worker Calendar</vt:lpstr>
      <vt:lpstr>A csapat</vt:lpstr>
      <vt:lpstr>Bemutatás ügyfélnek</vt:lpstr>
      <vt:lpstr>Bemutatás oktatóknak</vt:lpstr>
      <vt:lpstr>Fejlesztés menete</vt:lpstr>
      <vt:lpstr>Retro eredmények</vt:lpstr>
      <vt:lpstr>Framework/libraries</vt:lpstr>
      <vt:lpstr>Problémák</vt:lpstr>
      <vt:lpstr>PowerPoint-bemutató</vt:lpstr>
      <vt:lpstr>Tanulságok</vt:lpstr>
      <vt:lpstr>PowerPoint-bemutató</vt:lpstr>
      <vt:lpstr>Title of your Section</vt:lpstr>
      <vt:lpstr>Thank You!</vt:lpstr>
      <vt:lpstr>Color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 Calendar</dc:title>
  <dc:creator>Sörös Bence</dc:creator>
  <dc:description>© Copyright PresentationGo.com</dc:description>
  <cp:lastModifiedBy>Sörös Bence</cp:lastModifiedBy>
  <cp:revision>5</cp:revision>
  <dcterms:created xsi:type="dcterms:W3CDTF">2023-12-18T14:59:08Z</dcterms:created>
  <dcterms:modified xsi:type="dcterms:W3CDTF">2023-12-18T21:00:29Z</dcterms:modified>
  <cp:category>Templates</cp:category>
</cp:coreProperties>
</file>