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42CF-7EE3-43BF-BF4A-7F5DC7F1BA0F}" type="datetimeFigureOut">
              <a:rPr lang="en-US" smtClean="0"/>
              <a:t>10/17/2010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6B5-2600-4672-AE93-6087731FCD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81000"/>
            <a:ext cx="258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 in screen for all users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219200"/>
            <a:ext cx="175605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Browser window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133600"/>
            <a:ext cx="529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Welcome to the UCSC </a:t>
            </a:r>
            <a:r>
              <a:rPr lang="en-US" dirty="0" err="1" smtClean="0"/>
              <a:t>MyPortal</a:t>
            </a:r>
            <a:r>
              <a:rPr lang="en-US" dirty="0" smtClean="0"/>
              <a:t> website</a:t>
            </a:r>
          </a:p>
          <a:p>
            <a:pPr algn="ctr"/>
            <a:r>
              <a:rPr lang="en-US" dirty="0" smtClean="0"/>
              <a:t>Please enter your username and password to continue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43550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Username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0629" y="429053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6939" y="531265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Password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624429" y="4626858"/>
            <a:ext cx="29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(your </a:t>
            </a:r>
            <a:r>
              <a:rPr lang="en-US" sz="1100" dirty="0" err="1" smtClean="0"/>
              <a:t>ucsc</a:t>
            </a:r>
            <a:r>
              <a:rPr lang="en-US" sz="1100" dirty="0" smtClean="0"/>
              <a:t> email address without the @</a:t>
            </a:r>
            <a:r>
              <a:rPr lang="en-US" sz="1100" dirty="0" err="1" smtClean="0"/>
              <a:t>ucsc.edu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0629" y="5269468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</a:t>
            </a:r>
            <a:endParaRPr lang="en-US" dirty="0"/>
          </a:p>
        </p:txBody>
      </p:sp>
      <p:pic>
        <p:nvPicPr>
          <p:cNvPr id="1026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771900" cy="85725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3135868"/>
            <a:ext cx="1824217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main </a:t>
            </a:r>
          </a:p>
          <a:p>
            <a:r>
              <a:rPr lang="en-US" dirty="0" smtClean="0"/>
              <a:t>Log-in screen for </a:t>
            </a:r>
          </a:p>
          <a:p>
            <a:r>
              <a:rPr lang="en-US" dirty="0" smtClean="0"/>
              <a:t>All users of the</a:t>
            </a:r>
          </a:p>
          <a:p>
            <a:r>
              <a:rPr lang="en-US" dirty="0" err="1" smtClean="0"/>
              <a:t>MyPortal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6764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840" y="545068"/>
            <a:ext cx="525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Administrator &amp; Program Manager Home UI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19812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399" y="20690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25146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4999" y="2602468"/>
            <a:ext cx="21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05000" y="3048000"/>
            <a:ext cx="2057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399" y="313586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Database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2914471"/>
            <a:ext cx="3850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the UCSC Portal website!</a:t>
            </a:r>
          </a:p>
          <a:p>
            <a:endParaRPr lang="en-US" dirty="0"/>
          </a:p>
          <a:p>
            <a:r>
              <a:rPr lang="en-US" dirty="0" smtClean="0"/>
              <a:t>Please see the tabs on the left to direct</a:t>
            </a:r>
          </a:p>
          <a:p>
            <a:r>
              <a:rPr lang="en-US" dirty="0" smtClean="0"/>
              <a:t>To a site</a:t>
            </a:r>
            <a:endParaRPr lang="en-US" dirty="0"/>
          </a:p>
        </p:txBody>
      </p:sp>
      <p:pic>
        <p:nvPicPr>
          <p:cNvPr id="13314" name="Picture 2" descr="UC Santa Cruz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828800"/>
            <a:ext cx="3771900" cy="857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990600"/>
            <a:ext cx="68580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1" y="15240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1524000"/>
            <a:ext cx="143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1" y="2057400"/>
            <a:ext cx="1447799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1" y="2057400"/>
            <a:ext cx="144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Messages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524001" y="2590800"/>
            <a:ext cx="1447799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2590800"/>
            <a:ext cx="128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Database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1600200"/>
            <a:ext cx="1143000" cy="107721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Highlighted cells indicates </a:t>
            </a:r>
            <a:r>
              <a:rPr lang="en-US" sz="1600" dirty="0"/>
              <a:t>s</a:t>
            </a:r>
            <a:r>
              <a:rPr lang="en-US" sz="1600" dirty="0" smtClean="0"/>
              <a:t>election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1447800"/>
            <a:ext cx="1066799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Locations</a:t>
            </a:r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52800" y="1905000"/>
          <a:ext cx="4267200" cy="1524000"/>
        </p:xfrm>
        <a:graphic>
          <a:graphicData uri="http://schemas.openxmlformats.org/drawingml/2006/table">
            <a:tbl>
              <a:tblPr/>
              <a:tblGrid>
                <a:gridCol w="1195294"/>
                <a:gridCol w="956235"/>
                <a:gridCol w="502024"/>
                <a:gridCol w="16136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Room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 priority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Baskin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School of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44196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196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Courses</a:t>
            </a:r>
            <a:endParaRPr lang="en-US" sz="1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124200" y="3810000"/>
          <a:ext cx="1676400" cy="1371600"/>
        </p:xfrm>
        <a:graphic>
          <a:graphicData uri="http://schemas.openxmlformats.org/drawingml/2006/table">
            <a:tbl>
              <a:tblPr/>
              <a:tblGrid>
                <a:gridCol w="1676400"/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Select a 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Baskin Engineering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Sciences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Sciences 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rot="5400000">
            <a:off x="2781300" y="32385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229100" y="32385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600" y="5562600"/>
            <a:ext cx="3743076" cy="120032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Building will be selected first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 room numbers for that building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 size for that room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Department priority for that room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864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864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Time slots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6553200" y="1447800"/>
            <a:ext cx="1066799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53200" y="1447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Days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04800"/>
            <a:ext cx="382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Administrator Database view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0924" y="3810000"/>
            <a:ext cx="330962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the Program Administrator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158</Words>
  <Application>Microsoft Office PowerPoint</Application>
  <PresentationFormat>On-screen Show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8</cp:revision>
  <dcterms:created xsi:type="dcterms:W3CDTF">2010-10-17T22:34:30Z</dcterms:created>
  <dcterms:modified xsi:type="dcterms:W3CDTF">2010-10-17T23:44:43Z</dcterms:modified>
</cp:coreProperties>
</file>